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764" r:id="rId2"/>
    <p:sldMasterId id="2147483751" r:id="rId3"/>
    <p:sldMasterId id="2147483778" r:id="rId4"/>
    <p:sldMasterId id="2147483672" r:id="rId5"/>
    <p:sldMasterId id="2147483779" r:id="rId6"/>
    <p:sldMasterId id="2147483801" r:id="rId7"/>
    <p:sldMasterId id="2147483825" r:id="rId8"/>
  </p:sldMasterIdLst>
  <p:notesMasterIdLst>
    <p:notesMasterId r:id="rId34"/>
  </p:notesMasterIdLst>
  <p:sldIdLst>
    <p:sldId id="257" r:id="rId9"/>
    <p:sldId id="2076136800" r:id="rId10"/>
    <p:sldId id="2076136802" r:id="rId11"/>
    <p:sldId id="2076136922" r:id="rId12"/>
    <p:sldId id="2076137295" r:id="rId13"/>
    <p:sldId id="2076137272" r:id="rId14"/>
    <p:sldId id="2076137311" r:id="rId15"/>
    <p:sldId id="2076137294" r:id="rId16"/>
    <p:sldId id="2076137300" r:id="rId17"/>
    <p:sldId id="2076137305" r:id="rId18"/>
    <p:sldId id="2076137317" r:id="rId19"/>
    <p:sldId id="2076137292" r:id="rId20"/>
    <p:sldId id="285" r:id="rId21"/>
    <p:sldId id="2147469975" r:id="rId22"/>
    <p:sldId id="2147469944" r:id="rId23"/>
    <p:sldId id="2147469920" r:id="rId24"/>
    <p:sldId id="2147469972" r:id="rId25"/>
    <p:sldId id="2147469974" r:id="rId26"/>
    <p:sldId id="2147469973" r:id="rId27"/>
    <p:sldId id="2076137303" r:id="rId28"/>
    <p:sldId id="2147469964" r:id="rId29"/>
    <p:sldId id="2147469487" r:id="rId30"/>
    <p:sldId id="2147469504" r:id="rId31"/>
    <p:sldId id="2076138650" r:id="rId32"/>
    <p:sldId id="2147469976"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onsolas" panose="020B0609020204030204" pitchFamily="49"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egoe UI Light" panose="020B0502040204020203" pitchFamily="34" charset="0"/>
      <p:regular r:id="rId57"/>
      <p:italic r:id="rId58"/>
    </p:embeddedFont>
    <p:embeddedFont>
      <p:font typeface="Segoe UI Semibold" panose="020B0702040204020203" pitchFamily="34" charset="0"/>
      <p:bold r:id="rId59"/>
      <p:boldItalic r:id="rId60"/>
    </p:embeddedFont>
    <p:embeddedFont>
      <p:font typeface="Segoe UI Semilight" panose="020B0402040204020203" pitchFamily="34" charset="0"/>
      <p:regular r:id="rId61"/>
      <p: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B24C01-3EBD-CE08-BB94-17E5538FF4BE}" name="Beth Massi" initials="BM" userId="S::bethma@microsoft.com::bd08b5aa-02b2-43fc-b15c-eeea7517ad71" providerId="AD"/>
  <p188:author id="{15ADE301-1751-7599-4F21-B929225A1F3C}" name="Daniel Jacobson" initials="DJ" userId="S::dajaco@microsoft.com::a2370a02-d79c-4065-83e3-303b80e5740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0C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7DFE6-AD3D-4FE8-9052-54EC6952B2AD}" v="9559" dt="2021-02-25T15:01:19.594"/>
    <p1510:client id="{C1D18E1E-E173-4261-8016-B34CA4DD19E9}" v="16" dt="2021-02-25T15:07:20.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0" y="15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font" Target="fonts/font8.fntdata"/><Relationship Id="rId47" Type="http://schemas.openxmlformats.org/officeDocument/2006/relationships/font" Target="fonts/font13.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27.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Master" Target="slideMasters/slideMaster8.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font" Target="fonts/font5.fntdata"/><Relationship Id="rId34" Type="http://schemas.openxmlformats.org/officeDocument/2006/relationships/notesMaster" Target="notesMasters/notesMaster1.xml"/><Relationship Id="rId50" Type="http://schemas.openxmlformats.org/officeDocument/2006/relationships/font" Target="fonts/font16.fntdata"/><Relationship Id="rId55"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mitry Lyalin" userId="S::dmitryly@microsoft.com::eb7540d4-0ead-4d5e-bc2c-131bb5aeb153" providerId="AD" clId="Web-{B73FDB8E-273B-2384-27AA-D6AAC9F1E54F}"/>
    <pc:docChg chg="modSld">
      <pc:chgData name="Dmitry Lyalin" userId="S::dmitryly@microsoft.com::eb7540d4-0ead-4d5e-bc2c-131bb5aeb153" providerId="AD" clId="Web-{B73FDB8E-273B-2384-27AA-D6AAC9F1E54F}" dt="2021-02-13T00:06:31.051" v="290" actId="20577"/>
      <pc:docMkLst>
        <pc:docMk/>
      </pc:docMkLst>
      <pc:sldChg chg="modSp">
        <pc:chgData name="Dmitry Lyalin" userId="S::dmitryly@microsoft.com::eb7540d4-0ead-4d5e-bc2c-131bb5aeb153" providerId="AD" clId="Web-{B73FDB8E-273B-2384-27AA-D6AAC9F1E54F}" dt="2021-02-12T16:35:51.354" v="2" actId="20577"/>
        <pc:sldMkLst>
          <pc:docMk/>
          <pc:sldMk cId="3727675087" sldId="2076137262"/>
        </pc:sldMkLst>
        <pc:spChg chg="mod">
          <ac:chgData name="Dmitry Lyalin" userId="S::dmitryly@microsoft.com::eb7540d4-0ead-4d5e-bc2c-131bb5aeb153" providerId="AD" clId="Web-{B73FDB8E-273B-2384-27AA-D6AAC9F1E54F}" dt="2021-02-12T16:35:51.354" v="2" actId="20577"/>
          <ac:spMkLst>
            <pc:docMk/>
            <pc:sldMk cId="3727675087" sldId="2076137262"/>
            <ac:spMk id="3" creationId="{1538838F-A9BD-499B-ACEB-3FBFEBD6F2FF}"/>
          </ac:spMkLst>
        </pc:spChg>
      </pc:sldChg>
      <pc:sldChg chg="modSp">
        <pc:chgData name="Dmitry Lyalin" userId="S::dmitryly@microsoft.com::eb7540d4-0ead-4d5e-bc2c-131bb5aeb153" providerId="AD" clId="Web-{B73FDB8E-273B-2384-27AA-D6AAC9F1E54F}" dt="2021-02-13T00:01:35.172" v="176" actId="20577"/>
        <pc:sldMkLst>
          <pc:docMk/>
          <pc:sldMk cId="122517189" sldId="2076137295"/>
        </pc:sldMkLst>
        <pc:spChg chg="mod">
          <ac:chgData name="Dmitry Lyalin" userId="S::dmitryly@microsoft.com::eb7540d4-0ead-4d5e-bc2c-131bb5aeb153" providerId="AD" clId="Web-{B73FDB8E-273B-2384-27AA-D6AAC9F1E54F}" dt="2021-02-13T00:01:35.172" v="176" actId="20577"/>
          <ac:spMkLst>
            <pc:docMk/>
            <pc:sldMk cId="122517189" sldId="2076137295"/>
            <ac:spMk id="11" creationId="{C0E7814F-772A-488B-9829-94D3C5B349DF}"/>
          </ac:spMkLst>
        </pc:spChg>
      </pc:sldChg>
      <pc:sldChg chg="addSp modSp mod modClrScheme chgLayout">
        <pc:chgData name="Dmitry Lyalin" userId="S::dmitryly@microsoft.com::eb7540d4-0ead-4d5e-bc2c-131bb5aeb153" providerId="AD" clId="Web-{B73FDB8E-273B-2384-27AA-D6AAC9F1E54F}" dt="2021-02-13T00:06:31.051" v="290" actId="20577"/>
        <pc:sldMkLst>
          <pc:docMk/>
          <pc:sldMk cId="248313921" sldId="2076137300"/>
        </pc:sldMkLst>
        <pc:spChg chg="mod ord">
          <ac:chgData name="Dmitry Lyalin" userId="S::dmitryly@microsoft.com::eb7540d4-0ead-4d5e-bc2c-131bb5aeb153" providerId="AD" clId="Web-{B73FDB8E-273B-2384-27AA-D6AAC9F1E54F}" dt="2021-02-13T00:05:13.234" v="281"/>
          <ac:spMkLst>
            <pc:docMk/>
            <pc:sldMk cId="248313921" sldId="2076137300"/>
            <ac:spMk id="2" creationId="{D384305C-0C78-4C41-A085-7D25B7195535}"/>
          </ac:spMkLst>
        </pc:spChg>
        <pc:spChg chg="mod ord">
          <ac:chgData name="Dmitry Lyalin" userId="S::dmitryly@microsoft.com::eb7540d4-0ead-4d5e-bc2c-131bb5aeb153" providerId="AD" clId="Web-{B73FDB8E-273B-2384-27AA-D6AAC9F1E54F}" dt="2021-02-13T00:06:31.051" v="290" actId="20577"/>
          <ac:spMkLst>
            <pc:docMk/>
            <pc:sldMk cId="248313921" sldId="2076137300"/>
            <ac:spMk id="3" creationId="{DF8881A3-2B45-43E5-8769-BB9AE9655A98}"/>
          </ac:spMkLst>
        </pc:spChg>
        <pc:spChg chg="add mod ord">
          <ac:chgData name="Dmitry Lyalin" userId="S::dmitryly@microsoft.com::eb7540d4-0ead-4d5e-bc2c-131bb5aeb153" providerId="AD" clId="Web-{B73FDB8E-273B-2384-27AA-D6AAC9F1E54F}" dt="2021-02-13T00:05:21.953" v="285" actId="20577"/>
          <ac:spMkLst>
            <pc:docMk/>
            <pc:sldMk cId="248313921" sldId="2076137300"/>
            <ac:spMk id="4" creationId="{711FD101-DE75-4243-B01A-D0A45274DD07}"/>
          </ac:spMkLst>
        </pc:spChg>
      </pc:sldChg>
    </pc:docChg>
  </pc:docChgLst>
  <pc:docChgLst>
    <pc:chgData name="Dmitry Lyalin" userId="S::dmitryly@microsoft.com::eb7540d4-0ead-4d5e-bc2c-131bb5aeb153" providerId="AD" clId="Web-{00000000-0000-0000-0000-000000000000}"/>
    <pc:docChg chg="modSld">
      <pc:chgData name="Dmitry Lyalin" userId="S::dmitryly@microsoft.com::eb7540d4-0ead-4d5e-bc2c-131bb5aeb153" providerId="AD" clId="Web-{00000000-0000-0000-0000-000000000000}" dt="2021-02-22T04:32:17.147" v="242" actId="1076"/>
      <pc:docMkLst>
        <pc:docMk/>
      </pc:docMkLst>
      <pc:sldChg chg="modNotes">
        <pc:chgData name="Dmitry Lyalin" userId="S::dmitryly@microsoft.com::eb7540d4-0ead-4d5e-bc2c-131bb5aeb153" providerId="AD" clId="Web-{00000000-0000-0000-0000-000000000000}" dt="2021-02-16T21:33:29.071" v="87"/>
        <pc:sldMkLst>
          <pc:docMk/>
          <pc:sldMk cId="3117811426" sldId="2076137299"/>
        </pc:sldMkLst>
      </pc:sldChg>
      <pc:sldChg chg="addSp delSp modSp modNotes">
        <pc:chgData name="Dmitry Lyalin" userId="S::dmitryly@microsoft.com::eb7540d4-0ead-4d5e-bc2c-131bb5aeb153" providerId="AD" clId="Web-{00000000-0000-0000-0000-000000000000}" dt="2021-02-22T04:32:17.147" v="242" actId="1076"/>
        <pc:sldMkLst>
          <pc:docMk/>
          <pc:sldMk cId="248313921" sldId="2076137300"/>
        </pc:sldMkLst>
        <pc:spChg chg="mod">
          <ac:chgData name="Dmitry Lyalin" userId="S::dmitryly@microsoft.com::eb7540d4-0ead-4d5e-bc2c-131bb5aeb153" providerId="AD" clId="Web-{00000000-0000-0000-0000-000000000000}" dt="2021-02-22T04:29:34.575" v="216" actId="20577"/>
          <ac:spMkLst>
            <pc:docMk/>
            <pc:sldMk cId="248313921" sldId="2076137300"/>
            <ac:spMk id="3" creationId="{DF8881A3-2B45-43E5-8769-BB9AE9655A98}"/>
          </ac:spMkLst>
        </pc:spChg>
        <pc:spChg chg="del mod">
          <ac:chgData name="Dmitry Lyalin" userId="S::dmitryly@microsoft.com::eb7540d4-0ead-4d5e-bc2c-131bb5aeb153" providerId="AD" clId="Web-{00000000-0000-0000-0000-000000000000}" dt="2021-02-22T04:28:10.383" v="173"/>
          <ac:spMkLst>
            <pc:docMk/>
            <pc:sldMk cId="248313921" sldId="2076137300"/>
            <ac:spMk id="4" creationId="{711FD101-DE75-4243-B01A-D0A45274DD07}"/>
          </ac:spMkLst>
        </pc:spChg>
        <pc:picChg chg="add del mod modCrop">
          <ac:chgData name="Dmitry Lyalin" userId="S::dmitryly@microsoft.com::eb7540d4-0ead-4d5e-bc2c-131bb5aeb153" providerId="AD" clId="Web-{00000000-0000-0000-0000-000000000000}" dt="2021-02-22T04:31:10.081" v="229"/>
          <ac:picMkLst>
            <pc:docMk/>
            <pc:sldMk cId="248313921" sldId="2076137300"/>
            <ac:picMk id="5" creationId="{60D6FD0A-EF68-424D-91E4-619E71F9A223}"/>
          </ac:picMkLst>
        </pc:picChg>
        <pc:picChg chg="add mod">
          <ac:chgData name="Dmitry Lyalin" userId="S::dmitryly@microsoft.com::eb7540d4-0ead-4d5e-bc2c-131bb5aeb153" providerId="AD" clId="Web-{00000000-0000-0000-0000-000000000000}" dt="2021-02-22T04:32:17.147" v="242" actId="1076"/>
          <ac:picMkLst>
            <pc:docMk/>
            <pc:sldMk cId="248313921" sldId="2076137300"/>
            <ac:picMk id="6" creationId="{9D7132A3-5144-4742-A16C-409B1CC63FEB}"/>
          </ac:picMkLst>
        </pc:picChg>
        <pc:picChg chg="add mod">
          <ac:chgData name="Dmitry Lyalin" userId="S::dmitryly@microsoft.com::eb7540d4-0ead-4d5e-bc2c-131bb5aeb153" providerId="AD" clId="Web-{00000000-0000-0000-0000-000000000000}" dt="2021-02-22T04:32:12.928" v="241" actId="1076"/>
          <ac:picMkLst>
            <pc:docMk/>
            <pc:sldMk cId="248313921" sldId="2076137300"/>
            <ac:picMk id="7" creationId="{1BDB8097-A72B-4376-B2D8-B6EA5656DDC2}"/>
          </ac:picMkLst>
        </pc:picChg>
      </pc:sldChg>
      <pc:sldChg chg="modNotes">
        <pc:chgData name="Dmitry Lyalin" userId="S::dmitryly@microsoft.com::eb7540d4-0ead-4d5e-bc2c-131bb5aeb153" providerId="AD" clId="Web-{00000000-0000-0000-0000-000000000000}" dt="2021-02-16T21:35:42.250" v="156"/>
        <pc:sldMkLst>
          <pc:docMk/>
          <pc:sldMk cId="3017207895" sldId="2076137301"/>
        </pc:sldMkLst>
      </pc:sldChg>
    </pc:docChg>
  </pc:docChgLst>
  <pc:docChgLst>
    <pc:chgData name="Beth Massi" userId="bd08b5aa-02b2-43fc-b15c-eeea7517ad71" providerId="ADAL" clId="{51951D30-D2A1-450E-B35E-5F27E5645E0C}"/>
    <pc:docChg chg="delSld">
      <pc:chgData name="Beth Massi" userId="bd08b5aa-02b2-43fc-b15c-eeea7517ad71" providerId="ADAL" clId="{51951D30-D2A1-450E-B35E-5F27E5645E0C}" dt="2020-12-01T17:38:57.445" v="0" actId="47"/>
      <pc:docMkLst>
        <pc:docMk/>
      </pc:docMkLst>
      <pc:sldChg chg="del">
        <pc:chgData name="Beth Massi" userId="bd08b5aa-02b2-43fc-b15c-eeea7517ad71" providerId="ADAL" clId="{51951D30-D2A1-450E-B35E-5F27E5645E0C}" dt="2020-12-01T17:38:57.445" v="0" actId="47"/>
        <pc:sldMkLst>
          <pc:docMk/>
          <pc:sldMk cId="1281430713" sldId="264"/>
        </pc:sldMkLst>
      </pc:sldChg>
      <pc:sldChg chg="del">
        <pc:chgData name="Beth Massi" userId="bd08b5aa-02b2-43fc-b15c-eeea7517ad71" providerId="ADAL" clId="{51951D30-D2A1-450E-B35E-5F27E5645E0C}" dt="2020-12-01T17:38:57.445" v="0" actId="47"/>
        <pc:sldMkLst>
          <pc:docMk/>
          <pc:sldMk cId="2700942184" sldId="265"/>
        </pc:sldMkLst>
      </pc:sldChg>
      <pc:sldChg chg="del">
        <pc:chgData name="Beth Massi" userId="bd08b5aa-02b2-43fc-b15c-eeea7517ad71" providerId="ADAL" clId="{51951D30-D2A1-450E-B35E-5F27E5645E0C}" dt="2020-12-01T17:38:57.445" v="0" actId="47"/>
        <pc:sldMkLst>
          <pc:docMk/>
          <pc:sldMk cId="714984656" sldId="266"/>
        </pc:sldMkLst>
      </pc:sldChg>
      <pc:sldChg chg="del">
        <pc:chgData name="Beth Massi" userId="bd08b5aa-02b2-43fc-b15c-eeea7517ad71" providerId="ADAL" clId="{51951D30-D2A1-450E-B35E-5F27E5645E0C}" dt="2020-12-01T17:38:57.445" v="0" actId="47"/>
        <pc:sldMkLst>
          <pc:docMk/>
          <pc:sldMk cId="2762594509" sldId="267"/>
        </pc:sldMkLst>
      </pc:sldChg>
      <pc:sldChg chg="del">
        <pc:chgData name="Beth Massi" userId="bd08b5aa-02b2-43fc-b15c-eeea7517ad71" providerId="ADAL" clId="{51951D30-D2A1-450E-B35E-5F27E5645E0C}" dt="2020-12-01T17:38:57.445" v="0" actId="47"/>
        <pc:sldMkLst>
          <pc:docMk/>
          <pc:sldMk cId="1716267179" sldId="268"/>
        </pc:sldMkLst>
      </pc:sldChg>
      <pc:sldChg chg="del">
        <pc:chgData name="Beth Massi" userId="bd08b5aa-02b2-43fc-b15c-eeea7517ad71" providerId="ADAL" clId="{51951D30-D2A1-450E-B35E-5F27E5645E0C}" dt="2020-12-01T17:38:57.445" v="0" actId="47"/>
        <pc:sldMkLst>
          <pc:docMk/>
          <pc:sldMk cId="767973781" sldId="269"/>
        </pc:sldMkLst>
      </pc:sldChg>
      <pc:sldChg chg="del">
        <pc:chgData name="Beth Massi" userId="bd08b5aa-02b2-43fc-b15c-eeea7517ad71" providerId="ADAL" clId="{51951D30-D2A1-450E-B35E-5F27E5645E0C}" dt="2020-12-01T17:38:57.445" v="0" actId="47"/>
        <pc:sldMkLst>
          <pc:docMk/>
          <pc:sldMk cId="1795166905" sldId="270"/>
        </pc:sldMkLst>
      </pc:sldChg>
      <pc:sldChg chg="del">
        <pc:chgData name="Beth Massi" userId="bd08b5aa-02b2-43fc-b15c-eeea7517ad71" providerId="ADAL" clId="{51951D30-D2A1-450E-B35E-5F27E5645E0C}" dt="2020-12-01T17:38:57.445" v="0" actId="47"/>
        <pc:sldMkLst>
          <pc:docMk/>
          <pc:sldMk cId="1552505949" sldId="271"/>
        </pc:sldMkLst>
      </pc:sldChg>
      <pc:sldChg chg="del">
        <pc:chgData name="Beth Massi" userId="bd08b5aa-02b2-43fc-b15c-eeea7517ad71" providerId="ADAL" clId="{51951D30-D2A1-450E-B35E-5F27E5645E0C}" dt="2020-12-01T17:38:57.445" v="0" actId="47"/>
        <pc:sldMkLst>
          <pc:docMk/>
          <pc:sldMk cId="3387637562" sldId="272"/>
        </pc:sldMkLst>
      </pc:sldChg>
      <pc:sldChg chg="del">
        <pc:chgData name="Beth Massi" userId="bd08b5aa-02b2-43fc-b15c-eeea7517ad71" providerId="ADAL" clId="{51951D30-D2A1-450E-B35E-5F27E5645E0C}" dt="2020-12-01T17:38:57.445" v="0" actId="47"/>
        <pc:sldMkLst>
          <pc:docMk/>
          <pc:sldMk cId="2402201920" sldId="273"/>
        </pc:sldMkLst>
      </pc:sldChg>
      <pc:sldChg chg="del">
        <pc:chgData name="Beth Massi" userId="bd08b5aa-02b2-43fc-b15c-eeea7517ad71" providerId="ADAL" clId="{51951D30-D2A1-450E-B35E-5F27E5645E0C}" dt="2020-12-01T17:38:57.445" v="0" actId="47"/>
        <pc:sldMkLst>
          <pc:docMk/>
          <pc:sldMk cId="2191142605" sldId="275"/>
        </pc:sldMkLst>
      </pc:sldChg>
      <pc:sldChg chg="del">
        <pc:chgData name="Beth Massi" userId="bd08b5aa-02b2-43fc-b15c-eeea7517ad71" providerId="ADAL" clId="{51951D30-D2A1-450E-B35E-5F27E5645E0C}" dt="2020-12-01T17:38:57.445" v="0" actId="47"/>
        <pc:sldMkLst>
          <pc:docMk/>
          <pc:sldMk cId="650461553" sldId="276"/>
        </pc:sldMkLst>
      </pc:sldChg>
    </pc:docChg>
  </pc:docChgLst>
  <pc:docChgLst>
    <pc:chgData name="Scott Hunter" userId="145c7c14-3300-4891-adda-a52ec6f2caaa" providerId="ADAL" clId="{72767B02-EDC3-43DE-B11B-7B687B9AA9AC}"/>
    <pc:docChg chg="undo custSel addSld delSld modSld modShowInfo">
      <pc:chgData name="Scott Hunter" userId="145c7c14-3300-4891-adda-a52ec6f2caaa" providerId="ADAL" clId="{72767B02-EDC3-43DE-B11B-7B687B9AA9AC}" dt="2020-11-10T15:03:29.841" v="130" actId="6549"/>
      <pc:docMkLst>
        <pc:docMk/>
      </pc:docMkLst>
      <pc:sldChg chg="modSp mod modNotesTx">
        <pc:chgData name="Scott Hunter" userId="145c7c14-3300-4891-adda-a52ec6f2caaa" providerId="ADAL" clId="{72767B02-EDC3-43DE-B11B-7B687B9AA9AC}" dt="2020-11-10T15:03:29.841" v="130" actId="6549"/>
        <pc:sldMkLst>
          <pc:docMk/>
          <pc:sldMk cId="1108877457" sldId="260"/>
        </pc:sldMkLst>
        <pc:spChg chg="mod">
          <ac:chgData name="Scott Hunter" userId="145c7c14-3300-4891-adda-a52ec6f2caaa" providerId="ADAL" clId="{72767B02-EDC3-43DE-B11B-7B687B9AA9AC}" dt="2020-11-10T14:54:16.096" v="19" actId="1076"/>
          <ac:spMkLst>
            <pc:docMk/>
            <pc:sldMk cId="1108877457" sldId="260"/>
            <ac:spMk id="16" creationId="{A95ED509-C030-46F9-A065-11AB8A8698DE}"/>
          </ac:spMkLst>
        </pc:spChg>
      </pc:sldChg>
      <pc:sldChg chg="modNotesTx">
        <pc:chgData name="Scott Hunter" userId="145c7c14-3300-4891-adda-a52ec6f2caaa" providerId="ADAL" clId="{72767B02-EDC3-43DE-B11B-7B687B9AA9AC}" dt="2020-11-10T14:58:12.175" v="44" actId="6549"/>
        <pc:sldMkLst>
          <pc:docMk/>
          <pc:sldMk cId="4113657981" sldId="262"/>
        </pc:sldMkLst>
      </pc:sldChg>
      <pc:sldChg chg="add del">
        <pc:chgData name="Scott Hunter" userId="145c7c14-3300-4891-adda-a52ec6f2caaa" providerId="ADAL" clId="{72767B02-EDC3-43DE-B11B-7B687B9AA9AC}" dt="2020-11-10T01:01:30.354" v="7" actId="47"/>
        <pc:sldMkLst>
          <pc:docMk/>
          <pc:sldMk cId="333888718" sldId="2076136922"/>
        </pc:sldMkLst>
      </pc:sldChg>
      <pc:sldChg chg="add del">
        <pc:chgData name="Scott Hunter" userId="145c7c14-3300-4891-adda-a52ec6f2caaa" providerId="ADAL" clId="{72767B02-EDC3-43DE-B11B-7B687B9AA9AC}" dt="2020-11-10T01:01:29.653" v="5" actId="47"/>
        <pc:sldMkLst>
          <pc:docMk/>
          <pc:sldMk cId="2830242648" sldId="2076137264"/>
        </pc:sldMkLst>
      </pc:sldChg>
      <pc:sldChg chg="add del">
        <pc:chgData name="Scott Hunter" userId="145c7c14-3300-4891-adda-a52ec6f2caaa" providerId="ADAL" clId="{72767B02-EDC3-43DE-B11B-7B687B9AA9AC}" dt="2020-11-10T01:01:29.790" v="6" actId="47"/>
        <pc:sldMkLst>
          <pc:docMk/>
          <pc:sldMk cId="4043131899" sldId="2076137281"/>
        </pc:sldMkLst>
      </pc:sldChg>
      <pc:sldChg chg="modNotesTx">
        <pc:chgData name="Scott Hunter" userId="145c7c14-3300-4891-adda-a52ec6f2caaa" providerId="ADAL" clId="{72767B02-EDC3-43DE-B11B-7B687B9AA9AC}" dt="2020-11-10T02:13:52.860" v="17" actId="20577"/>
        <pc:sldMkLst>
          <pc:docMk/>
          <pc:sldMk cId="2794458481" sldId="2076137293"/>
        </pc:sldMkLst>
      </pc:sldChg>
    </pc:docChg>
  </pc:docChgLst>
  <pc:docChgLst>
    <pc:chgData name="Beth" userId="bd08b5aa-02b2-43fc-b15c-eeea7517ad71" providerId="ADAL" clId="{A54DE060-65E8-41FA-95E9-C22776B8ABAA}"/>
    <pc:docChg chg="undo redo custSel addSld delSld modSld sldOrd modMainMaster">
      <pc:chgData name="Beth" userId="bd08b5aa-02b2-43fc-b15c-eeea7517ad71" providerId="ADAL" clId="{A54DE060-65E8-41FA-95E9-C22776B8ABAA}" dt="2020-10-31T00:08:14.698" v="8086" actId="404"/>
      <pc:docMkLst>
        <pc:docMk/>
      </pc:docMkLst>
      <pc:sldChg chg="modSp mod">
        <pc:chgData name="Beth" userId="bd08b5aa-02b2-43fc-b15c-eeea7517ad71" providerId="ADAL" clId="{A54DE060-65E8-41FA-95E9-C22776B8ABAA}" dt="2020-10-28T15:46:10.073" v="34" actId="20577"/>
        <pc:sldMkLst>
          <pc:docMk/>
          <pc:sldMk cId="3852120625" sldId="257"/>
        </pc:sldMkLst>
        <pc:spChg chg="mod">
          <ac:chgData name="Beth" userId="bd08b5aa-02b2-43fc-b15c-eeea7517ad71" providerId="ADAL" clId="{A54DE060-65E8-41FA-95E9-C22776B8ABAA}" dt="2020-10-28T15:46:04.275" v="22" actId="20577"/>
          <ac:spMkLst>
            <pc:docMk/>
            <pc:sldMk cId="3852120625" sldId="257"/>
            <ac:spMk id="2" creationId="{096FE8AF-C54E-8B47-969A-459B511062AA}"/>
          </ac:spMkLst>
        </pc:spChg>
        <pc:spChg chg="mod">
          <ac:chgData name="Beth" userId="bd08b5aa-02b2-43fc-b15c-eeea7517ad71" providerId="ADAL" clId="{A54DE060-65E8-41FA-95E9-C22776B8ABAA}" dt="2020-10-28T15:46:10.073" v="34" actId="20577"/>
          <ac:spMkLst>
            <pc:docMk/>
            <pc:sldMk cId="3852120625" sldId="257"/>
            <ac:spMk id="3" creationId="{0783A175-10B8-0B47-A3ED-FDEB68569CA0}"/>
          </ac:spMkLst>
        </pc:spChg>
      </pc:sldChg>
      <pc:sldChg chg="modSp mod ord modNotesTx">
        <pc:chgData name="Beth" userId="bd08b5aa-02b2-43fc-b15c-eeea7517ad71" providerId="ADAL" clId="{A54DE060-65E8-41FA-95E9-C22776B8ABAA}" dt="2020-10-30T00:56:54.012" v="4929" actId="20577"/>
        <pc:sldMkLst>
          <pc:docMk/>
          <pc:sldMk cId="3351983227" sldId="258"/>
        </pc:sldMkLst>
        <pc:spChg chg="mod">
          <ac:chgData name="Beth" userId="bd08b5aa-02b2-43fc-b15c-eeea7517ad71" providerId="ADAL" clId="{A54DE060-65E8-41FA-95E9-C22776B8ABAA}" dt="2020-10-30T00:56:54.012" v="4929" actId="20577"/>
          <ac:spMkLst>
            <pc:docMk/>
            <pc:sldMk cId="3351983227" sldId="258"/>
            <ac:spMk id="4" creationId="{CADD991E-767D-FE4B-82AD-96DD0E4D1BDA}"/>
          </ac:spMkLst>
        </pc:spChg>
        <pc:spChg chg="mod">
          <ac:chgData name="Beth" userId="bd08b5aa-02b2-43fc-b15c-eeea7517ad71" providerId="ADAL" clId="{A54DE060-65E8-41FA-95E9-C22776B8ABAA}" dt="2020-10-28T16:46:41.188" v="1423" actId="20577"/>
          <ac:spMkLst>
            <pc:docMk/>
            <pc:sldMk cId="3351983227" sldId="258"/>
            <ac:spMk id="5" creationId="{187A8007-73D4-B541-917C-A5A47C426617}"/>
          </ac:spMkLst>
        </pc:spChg>
      </pc:sldChg>
      <pc:sldChg chg="del">
        <pc:chgData name="Beth" userId="bd08b5aa-02b2-43fc-b15c-eeea7517ad71" providerId="ADAL" clId="{A54DE060-65E8-41FA-95E9-C22776B8ABAA}" dt="2020-10-28T15:48:19.937" v="188" actId="47"/>
        <pc:sldMkLst>
          <pc:docMk/>
          <pc:sldMk cId="1561872712" sldId="259"/>
        </pc:sldMkLst>
      </pc:sldChg>
      <pc:sldChg chg="addSp modSp mod modShow">
        <pc:chgData name="Beth" userId="bd08b5aa-02b2-43fc-b15c-eeea7517ad71" providerId="ADAL" clId="{A54DE060-65E8-41FA-95E9-C22776B8ABAA}" dt="2020-10-30T22:25:51.922" v="6795" actId="729"/>
        <pc:sldMkLst>
          <pc:docMk/>
          <pc:sldMk cId="1108877457" sldId="260"/>
        </pc:sldMkLst>
        <pc:spChg chg="mod">
          <ac:chgData name="Beth" userId="bd08b5aa-02b2-43fc-b15c-eeea7517ad71" providerId="ADAL" clId="{A54DE060-65E8-41FA-95E9-C22776B8ABAA}" dt="2020-10-28T15:47:15.356" v="65" actId="20577"/>
          <ac:spMkLst>
            <pc:docMk/>
            <pc:sldMk cId="1108877457" sldId="260"/>
            <ac:spMk id="2" creationId="{5B5BBB90-B9FF-ED4A-9587-76C518C2BC9E}"/>
          </ac:spMkLst>
        </pc:spChg>
        <pc:spChg chg="mod">
          <ac:chgData name="Beth" userId="bd08b5aa-02b2-43fc-b15c-eeea7517ad71" providerId="ADAL" clId="{A54DE060-65E8-41FA-95E9-C22776B8ABAA}" dt="2020-10-28T15:48:08.708" v="186" actId="20577"/>
          <ac:spMkLst>
            <pc:docMk/>
            <pc:sldMk cId="1108877457" sldId="260"/>
            <ac:spMk id="3" creationId="{395CC549-1EA2-8B4A-ADC1-C00428D83849}"/>
          </ac:spMkLst>
        </pc:spChg>
        <pc:spChg chg="add">
          <ac:chgData name="Beth" userId="bd08b5aa-02b2-43fc-b15c-eeea7517ad71" providerId="ADAL" clId="{A54DE060-65E8-41FA-95E9-C22776B8ABAA}" dt="2020-10-30T21:58:06.768" v="6763" actId="22"/>
          <ac:spMkLst>
            <pc:docMk/>
            <pc:sldMk cId="1108877457" sldId="260"/>
            <ac:spMk id="5" creationId="{CDCCA98F-0479-41E4-B692-DA6DB8C53CFA}"/>
          </ac:spMkLst>
        </pc:spChg>
      </pc:sldChg>
      <pc:sldChg chg="del">
        <pc:chgData name="Beth" userId="bd08b5aa-02b2-43fc-b15c-eeea7517ad71" providerId="ADAL" clId="{A54DE060-65E8-41FA-95E9-C22776B8ABAA}" dt="2020-10-28T15:48:17.216" v="187" actId="47"/>
        <pc:sldMkLst>
          <pc:docMk/>
          <pc:sldMk cId="2668488753" sldId="261"/>
        </pc:sldMkLst>
      </pc:sldChg>
      <pc:sldChg chg="addSp modSp mod ord modAnim">
        <pc:chgData name="Beth" userId="bd08b5aa-02b2-43fc-b15c-eeea7517ad71" providerId="ADAL" clId="{A54DE060-65E8-41FA-95E9-C22776B8ABAA}" dt="2020-10-28T15:53:35.322" v="298" actId="403"/>
        <pc:sldMkLst>
          <pc:docMk/>
          <pc:sldMk cId="4113657981" sldId="262"/>
        </pc:sldMkLst>
        <pc:spChg chg="mod">
          <ac:chgData name="Beth" userId="bd08b5aa-02b2-43fc-b15c-eeea7517ad71" providerId="ADAL" clId="{A54DE060-65E8-41FA-95E9-C22776B8ABAA}" dt="2020-10-28T15:49:21.631" v="221" actId="20577"/>
          <ac:spMkLst>
            <pc:docMk/>
            <pc:sldMk cId="4113657981" sldId="262"/>
            <ac:spMk id="2" creationId="{E150C0B0-ED21-4048-B32A-4023722F3F50}"/>
          </ac:spMkLst>
        </pc:spChg>
        <pc:spChg chg="mod">
          <ac:chgData name="Beth" userId="bd08b5aa-02b2-43fc-b15c-eeea7517ad71" providerId="ADAL" clId="{A54DE060-65E8-41FA-95E9-C22776B8ABAA}" dt="2020-10-28T15:52:34.127" v="294" actId="14100"/>
          <ac:spMkLst>
            <pc:docMk/>
            <pc:sldMk cId="4113657981" sldId="262"/>
            <ac:spMk id="3" creationId="{C7FBA468-3EB7-2947-9916-1F08AD82F950}"/>
          </ac:spMkLst>
        </pc:spChg>
        <pc:spChg chg="add mod">
          <ac:chgData name="Beth" userId="bd08b5aa-02b2-43fc-b15c-eeea7517ad71" providerId="ADAL" clId="{A54DE060-65E8-41FA-95E9-C22776B8ABAA}" dt="2020-10-28T15:53:35.322" v="298" actId="403"/>
          <ac:spMkLst>
            <pc:docMk/>
            <pc:sldMk cId="4113657981" sldId="262"/>
            <ac:spMk id="4" creationId="{9DEAB810-E789-4F5A-AFE7-B9FCC620BD4C}"/>
          </ac:spMkLst>
        </pc:spChg>
      </pc:sldChg>
      <pc:sldChg chg="modSp mod">
        <pc:chgData name="Beth" userId="bd08b5aa-02b2-43fc-b15c-eeea7517ad71" providerId="ADAL" clId="{A54DE060-65E8-41FA-95E9-C22776B8ABAA}" dt="2020-10-28T16:24:11.136" v="1160" actId="20577"/>
        <pc:sldMkLst>
          <pc:docMk/>
          <pc:sldMk cId="1138217056" sldId="263"/>
        </pc:sldMkLst>
        <pc:spChg chg="mod">
          <ac:chgData name="Beth" userId="bd08b5aa-02b2-43fc-b15c-eeea7517ad71" providerId="ADAL" clId="{A54DE060-65E8-41FA-95E9-C22776B8ABAA}" dt="2020-10-28T16:24:11.136" v="1160" actId="20577"/>
          <ac:spMkLst>
            <pc:docMk/>
            <pc:sldMk cId="1138217056" sldId="263"/>
            <ac:spMk id="3" creationId="{163FC28D-518A-BF48-8B64-C8BF638EE003}"/>
          </ac:spMkLst>
        </pc:spChg>
      </pc:sldChg>
      <pc:sldChg chg="mod modShow">
        <pc:chgData name="Beth" userId="bd08b5aa-02b2-43fc-b15c-eeea7517ad71" providerId="ADAL" clId="{A54DE060-65E8-41FA-95E9-C22776B8ABAA}" dt="2020-10-30T22:52:21.748" v="7092" actId="729"/>
        <pc:sldMkLst>
          <pc:docMk/>
          <pc:sldMk cId="1281430713" sldId="264"/>
        </pc:sldMkLst>
      </pc:sldChg>
      <pc:sldChg chg="mod modShow">
        <pc:chgData name="Beth" userId="bd08b5aa-02b2-43fc-b15c-eeea7517ad71" providerId="ADAL" clId="{A54DE060-65E8-41FA-95E9-C22776B8ABAA}" dt="2020-10-30T22:52:21.748" v="7092" actId="729"/>
        <pc:sldMkLst>
          <pc:docMk/>
          <pc:sldMk cId="2700942184" sldId="265"/>
        </pc:sldMkLst>
      </pc:sldChg>
      <pc:sldChg chg="mod modShow">
        <pc:chgData name="Beth" userId="bd08b5aa-02b2-43fc-b15c-eeea7517ad71" providerId="ADAL" clId="{A54DE060-65E8-41FA-95E9-C22776B8ABAA}" dt="2020-10-30T22:52:21.748" v="7092" actId="729"/>
        <pc:sldMkLst>
          <pc:docMk/>
          <pc:sldMk cId="714984656" sldId="266"/>
        </pc:sldMkLst>
      </pc:sldChg>
      <pc:sldChg chg="mod modShow">
        <pc:chgData name="Beth" userId="bd08b5aa-02b2-43fc-b15c-eeea7517ad71" providerId="ADAL" clId="{A54DE060-65E8-41FA-95E9-C22776B8ABAA}" dt="2020-10-30T22:52:21.748" v="7092" actId="729"/>
        <pc:sldMkLst>
          <pc:docMk/>
          <pc:sldMk cId="2762594509" sldId="267"/>
        </pc:sldMkLst>
      </pc:sldChg>
      <pc:sldChg chg="mod modShow">
        <pc:chgData name="Beth" userId="bd08b5aa-02b2-43fc-b15c-eeea7517ad71" providerId="ADAL" clId="{A54DE060-65E8-41FA-95E9-C22776B8ABAA}" dt="2020-10-30T22:52:21.748" v="7092" actId="729"/>
        <pc:sldMkLst>
          <pc:docMk/>
          <pc:sldMk cId="1716267179" sldId="268"/>
        </pc:sldMkLst>
      </pc:sldChg>
      <pc:sldChg chg="mod modShow">
        <pc:chgData name="Beth" userId="bd08b5aa-02b2-43fc-b15c-eeea7517ad71" providerId="ADAL" clId="{A54DE060-65E8-41FA-95E9-C22776B8ABAA}" dt="2020-10-30T22:52:21.748" v="7092" actId="729"/>
        <pc:sldMkLst>
          <pc:docMk/>
          <pc:sldMk cId="767973781" sldId="269"/>
        </pc:sldMkLst>
      </pc:sldChg>
      <pc:sldChg chg="mod modShow">
        <pc:chgData name="Beth" userId="bd08b5aa-02b2-43fc-b15c-eeea7517ad71" providerId="ADAL" clId="{A54DE060-65E8-41FA-95E9-C22776B8ABAA}" dt="2020-10-30T22:52:21.748" v="7092" actId="729"/>
        <pc:sldMkLst>
          <pc:docMk/>
          <pc:sldMk cId="1795166905" sldId="270"/>
        </pc:sldMkLst>
      </pc:sldChg>
      <pc:sldChg chg="mod modShow">
        <pc:chgData name="Beth" userId="bd08b5aa-02b2-43fc-b15c-eeea7517ad71" providerId="ADAL" clId="{A54DE060-65E8-41FA-95E9-C22776B8ABAA}" dt="2020-10-30T22:52:21.748" v="7092" actId="729"/>
        <pc:sldMkLst>
          <pc:docMk/>
          <pc:sldMk cId="1552505949" sldId="271"/>
        </pc:sldMkLst>
      </pc:sldChg>
      <pc:sldChg chg="mod modShow">
        <pc:chgData name="Beth" userId="bd08b5aa-02b2-43fc-b15c-eeea7517ad71" providerId="ADAL" clId="{A54DE060-65E8-41FA-95E9-C22776B8ABAA}" dt="2020-10-30T22:52:21.748" v="7092" actId="729"/>
        <pc:sldMkLst>
          <pc:docMk/>
          <pc:sldMk cId="3387637562" sldId="272"/>
        </pc:sldMkLst>
      </pc:sldChg>
      <pc:sldChg chg="mod modShow">
        <pc:chgData name="Beth" userId="bd08b5aa-02b2-43fc-b15c-eeea7517ad71" providerId="ADAL" clId="{A54DE060-65E8-41FA-95E9-C22776B8ABAA}" dt="2020-10-30T22:52:21.748" v="7092" actId="729"/>
        <pc:sldMkLst>
          <pc:docMk/>
          <pc:sldMk cId="2402201920" sldId="273"/>
        </pc:sldMkLst>
      </pc:sldChg>
      <pc:sldChg chg="mod modShow">
        <pc:chgData name="Beth" userId="bd08b5aa-02b2-43fc-b15c-eeea7517ad71" providerId="ADAL" clId="{A54DE060-65E8-41FA-95E9-C22776B8ABAA}" dt="2020-10-30T22:52:21.748" v="7092" actId="729"/>
        <pc:sldMkLst>
          <pc:docMk/>
          <pc:sldMk cId="2191142605" sldId="275"/>
        </pc:sldMkLst>
      </pc:sldChg>
      <pc:sldChg chg="mod modShow">
        <pc:chgData name="Beth" userId="bd08b5aa-02b2-43fc-b15c-eeea7517ad71" providerId="ADAL" clId="{A54DE060-65E8-41FA-95E9-C22776B8ABAA}" dt="2020-10-30T22:52:21.748" v="7092" actId="729"/>
        <pc:sldMkLst>
          <pc:docMk/>
          <pc:sldMk cId="650461553" sldId="276"/>
        </pc:sldMkLst>
      </pc:sldChg>
      <pc:sldChg chg="addSp delSp modSp add del mod modTransition setBg modClrScheme chgLayout">
        <pc:chgData name="Beth" userId="bd08b5aa-02b2-43fc-b15c-eeea7517ad71" providerId="ADAL" clId="{A54DE060-65E8-41FA-95E9-C22776B8ABAA}" dt="2020-10-29T18:51:50.351" v="3207" actId="478"/>
        <pc:sldMkLst>
          <pc:docMk/>
          <pc:sldMk cId="1453345562" sldId="277"/>
        </pc:sldMkLst>
        <pc:spChg chg="mod">
          <ac:chgData name="Beth" userId="bd08b5aa-02b2-43fc-b15c-eeea7517ad71" providerId="ADAL" clId="{A54DE060-65E8-41FA-95E9-C22776B8ABAA}" dt="2020-10-29T18:42:12.371" v="3087" actId="2711"/>
          <ac:spMkLst>
            <pc:docMk/>
            <pc:sldMk cId="1453345562" sldId="277"/>
            <ac:spMk id="6" creationId="{1025DCB2-A727-48F7-894A-8CF40E2F0840}"/>
          </ac:spMkLst>
        </pc:spChg>
        <pc:spChg chg="add del mod">
          <ac:chgData name="Beth" userId="bd08b5aa-02b2-43fc-b15c-eeea7517ad71" providerId="ADAL" clId="{A54DE060-65E8-41FA-95E9-C22776B8ABAA}" dt="2020-10-29T18:51:50.351" v="3207" actId="478"/>
          <ac:spMkLst>
            <pc:docMk/>
            <pc:sldMk cId="1453345562" sldId="277"/>
            <ac:spMk id="11" creationId="{C058567A-A7DF-4C24-81A3-6F414B15D700}"/>
          </ac:spMkLst>
        </pc:spChg>
        <pc:spChg chg="mod">
          <ac:chgData name="Beth" userId="bd08b5aa-02b2-43fc-b15c-eeea7517ad71" providerId="ADAL" clId="{A54DE060-65E8-41FA-95E9-C22776B8ABAA}" dt="2020-10-29T18:40:23.812" v="3085" actId="207"/>
          <ac:spMkLst>
            <pc:docMk/>
            <pc:sldMk cId="1453345562" sldId="277"/>
            <ac:spMk id="12" creationId="{AD7D460B-27FF-412A-96FD-CBAF1584D26D}"/>
          </ac:spMkLst>
        </pc:spChg>
        <pc:spChg chg="mod">
          <ac:chgData name="Beth" userId="bd08b5aa-02b2-43fc-b15c-eeea7517ad71" providerId="ADAL" clId="{A54DE060-65E8-41FA-95E9-C22776B8ABAA}" dt="2020-10-29T18:50:39.965" v="3195" actId="404"/>
          <ac:spMkLst>
            <pc:docMk/>
            <pc:sldMk cId="1453345562" sldId="277"/>
            <ac:spMk id="15" creationId="{00000000-0000-0000-0000-000000000000}"/>
          </ac:spMkLst>
        </pc:spChg>
        <pc:spChg chg="mod">
          <ac:chgData name="Beth" userId="bd08b5aa-02b2-43fc-b15c-eeea7517ad71" providerId="ADAL" clId="{A54DE060-65E8-41FA-95E9-C22776B8ABAA}" dt="2020-10-29T18:50:07.932" v="3191" actId="404"/>
          <ac:spMkLst>
            <pc:docMk/>
            <pc:sldMk cId="1453345562" sldId="277"/>
            <ac:spMk id="24" creationId="{00000000-0000-0000-0000-000000000000}"/>
          </ac:spMkLst>
        </pc:spChg>
        <pc:spChg chg="mod">
          <ac:chgData name="Beth" userId="bd08b5aa-02b2-43fc-b15c-eeea7517ad71" providerId="ADAL" clId="{A54DE060-65E8-41FA-95E9-C22776B8ABAA}" dt="2020-10-29T18:50:36.516" v="3194" actId="404"/>
          <ac:spMkLst>
            <pc:docMk/>
            <pc:sldMk cId="1453345562" sldId="277"/>
            <ac:spMk id="26" creationId="{00000000-0000-0000-0000-000000000000}"/>
          </ac:spMkLst>
        </pc:spChg>
        <pc:spChg chg="mod">
          <ac:chgData name="Beth" userId="bd08b5aa-02b2-43fc-b15c-eeea7517ad71" providerId="ADAL" clId="{A54DE060-65E8-41FA-95E9-C22776B8ABAA}" dt="2020-10-29T18:50:00.038" v="3189" actId="404"/>
          <ac:spMkLst>
            <pc:docMk/>
            <pc:sldMk cId="1453345562" sldId="277"/>
            <ac:spMk id="31" creationId="{BAEE2FDF-3580-4224-A34B-7A964A030B61}"/>
          </ac:spMkLst>
        </pc:spChg>
        <pc:spChg chg="mod">
          <ac:chgData name="Beth" userId="bd08b5aa-02b2-43fc-b15c-eeea7517ad71" providerId="ADAL" clId="{A54DE060-65E8-41FA-95E9-C22776B8ABAA}" dt="2020-10-29T18:50:11.165" v="3192" actId="404"/>
          <ac:spMkLst>
            <pc:docMk/>
            <pc:sldMk cId="1453345562" sldId="277"/>
            <ac:spMk id="33" creationId="{36E08231-830E-420C-A2C9-3809D53ED005}"/>
          </ac:spMkLst>
        </pc:spChg>
        <pc:spChg chg="mod">
          <ac:chgData name="Beth" userId="bd08b5aa-02b2-43fc-b15c-eeea7517ad71" providerId="ADAL" clId="{A54DE060-65E8-41FA-95E9-C22776B8ABAA}" dt="2020-10-29T18:51:06.647" v="3200" actId="404"/>
          <ac:spMkLst>
            <pc:docMk/>
            <pc:sldMk cId="1453345562" sldId="277"/>
            <ac:spMk id="37" creationId="{00000000-0000-0000-0000-000000000000}"/>
          </ac:spMkLst>
        </pc:spChg>
        <pc:spChg chg="mod">
          <ac:chgData name="Beth" userId="bd08b5aa-02b2-43fc-b15c-eeea7517ad71" providerId="ADAL" clId="{A54DE060-65E8-41FA-95E9-C22776B8ABAA}" dt="2020-10-29T18:51:20.459" v="3205" actId="20577"/>
          <ac:spMkLst>
            <pc:docMk/>
            <pc:sldMk cId="1453345562" sldId="277"/>
            <ac:spMk id="41" creationId="{00000000-0000-0000-0000-000000000000}"/>
          </ac:spMkLst>
        </pc:spChg>
        <pc:spChg chg="mod">
          <ac:chgData name="Beth" userId="bd08b5aa-02b2-43fc-b15c-eeea7517ad71" providerId="ADAL" clId="{A54DE060-65E8-41FA-95E9-C22776B8ABAA}" dt="2020-10-29T18:50:53.776" v="3197" actId="404"/>
          <ac:spMkLst>
            <pc:docMk/>
            <pc:sldMk cId="1453345562" sldId="277"/>
            <ac:spMk id="43" creationId="{00000000-0000-0000-0000-000000000000}"/>
          </ac:spMkLst>
        </pc:spChg>
        <pc:spChg chg="mod">
          <ac:chgData name="Beth" userId="bd08b5aa-02b2-43fc-b15c-eeea7517ad71" providerId="ADAL" clId="{A54DE060-65E8-41FA-95E9-C22776B8ABAA}" dt="2020-10-29T18:49:55.082" v="3188" actId="404"/>
          <ac:spMkLst>
            <pc:docMk/>
            <pc:sldMk cId="1453345562" sldId="277"/>
            <ac:spMk id="44" creationId="{00000000-0000-0000-0000-000000000000}"/>
          </ac:spMkLst>
        </pc:spChg>
        <pc:spChg chg="mod">
          <ac:chgData name="Beth" userId="bd08b5aa-02b2-43fc-b15c-eeea7517ad71" providerId="ADAL" clId="{A54DE060-65E8-41FA-95E9-C22776B8ABAA}" dt="2020-10-29T18:51:28.320" v="3206" actId="404"/>
          <ac:spMkLst>
            <pc:docMk/>
            <pc:sldMk cId="1453345562" sldId="277"/>
            <ac:spMk id="45" creationId="{00000000-0000-0000-0000-000000000000}"/>
          </ac:spMkLst>
        </pc:spChg>
        <pc:spChg chg="mod">
          <ac:chgData name="Beth" userId="bd08b5aa-02b2-43fc-b15c-eeea7517ad71" providerId="ADAL" clId="{A54DE060-65E8-41FA-95E9-C22776B8ABAA}" dt="2020-10-29T18:42:12.371" v="3087" actId="2711"/>
          <ac:spMkLst>
            <pc:docMk/>
            <pc:sldMk cId="1453345562" sldId="277"/>
            <ac:spMk id="46" creationId="{00000000-0000-0000-0000-000000000000}"/>
          </ac:spMkLst>
        </pc:spChg>
        <pc:spChg chg="mod">
          <ac:chgData name="Beth" userId="bd08b5aa-02b2-43fc-b15c-eeea7517ad71" providerId="ADAL" clId="{A54DE060-65E8-41FA-95E9-C22776B8ABAA}" dt="2020-10-29T18:45:51.791" v="3137" actId="1076"/>
          <ac:spMkLst>
            <pc:docMk/>
            <pc:sldMk cId="1453345562" sldId="277"/>
            <ac:spMk id="47" creationId="{00000000-0000-0000-0000-000000000000}"/>
          </ac:spMkLst>
        </pc:spChg>
        <pc:spChg chg="mod">
          <ac:chgData name="Beth" userId="bd08b5aa-02b2-43fc-b15c-eeea7517ad71" providerId="ADAL" clId="{A54DE060-65E8-41FA-95E9-C22776B8ABAA}" dt="2020-10-29T18:51:03.052" v="3199" actId="403"/>
          <ac:spMkLst>
            <pc:docMk/>
            <pc:sldMk cId="1453345562" sldId="277"/>
            <ac:spMk id="50" creationId="{00000000-0000-0000-0000-000000000000}"/>
          </ac:spMkLst>
        </pc:spChg>
        <pc:spChg chg="mod ord">
          <ac:chgData name="Beth" userId="bd08b5aa-02b2-43fc-b15c-eeea7517ad71" providerId="ADAL" clId="{A54DE060-65E8-41FA-95E9-C22776B8ABAA}" dt="2020-10-29T18:42:12.371" v="3087" actId="2711"/>
          <ac:spMkLst>
            <pc:docMk/>
            <pc:sldMk cId="1453345562" sldId="277"/>
            <ac:spMk id="57" creationId="{00000000-0000-0000-0000-000000000000}"/>
          </ac:spMkLst>
        </pc:spChg>
        <pc:grpChg chg="mod">
          <ac:chgData name="Beth" userId="bd08b5aa-02b2-43fc-b15c-eeea7517ad71" providerId="ADAL" clId="{A54DE060-65E8-41FA-95E9-C22776B8ABAA}" dt="2020-10-29T18:42:12.371" v="3087" actId="2711"/>
          <ac:grpSpMkLst>
            <pc:docMk/>
            <pc:sldMk cId="1453345562" sldId="277"/>
            <ac:grpSpMk id="2" creationId="{1215C549-38C8-4AF4-AA7E-EF31AA394067}"/>
          </ac:grpSpMkLst>
        </pc:grpChg>
        <pc:grpChg chg="mod">
          <ac:chgData name="Beth" userId="bd08b5aa-02b2-43fc-b15c-eeea7517ad71" providerId="ADAL" clId="{A54DE060-65E8-41FA-95E9-C22776B8ABAA}" dt="2020-10-29T18:42:12.371" v="3087" actId="2711"/>
          <ac:grpSpMkLst>
            <pc:docMk/>
            <pc:sldMk cId="1453345562" sldId="277"/>
            <ac:grpSpMk id="3" creationId="{422F95D6-AA50-4D7A-8618-30E3B48E793D}"/>
          </ac:grpSpMkLst>
        </pc:grpChg>
        <pc:grpChg chg="mod">
          <ac:chgData name="Beth" userId="bd08b5aa-02b2-43fc-b15c-eeea7517ad71" providerId="ADAL" clId="{A54DE060-65E8-41FA-95E9-C22776B8ABAA}" dt="2020-10-29T18:42:12.371" v="3087" actId="2711"/>
          <ac:grpSpMkLst>
            <pc:docMk/>
            <pc:sldMk cId="1453345562" sldId="277"/>
            <ac:grpSpMk id="7" creationId="{4A757BC7-2C36-4CD8-8407-25BDC845976B}"/>
          </ac:grpSpMkLst>
        </pc:grpChg>
        <pc:grpChg chg="mod">
          <ac:chgData name="Beth" userId="bd08b5aa-02b2-43fc-b15c-eeea7517ad71" providerId="ADAL" clId="{A54DE060-65E8-41FA-95E9-C22776B8ABAA}" dt="2020-10-29T18:42:12.371" v="3087" actId="2711"/>
          <ac:grpSpMkLst>
            <pc:docMk/>
            <pc:sldMk cId="1453345562" sldId="277"/>
            <ac:grpSpMk id="8" creationId="{513DB3A8-7102-4153-9CDF-1C33CC063270}"/>
          </ac:grpSpMkLst>
        </pc:grpChg>
        <pc:grpChg chg="mod">
          <ac:chgData name="Beth" userId="bd08b5aa-02b2-43fc-b15c-eeea7517ad71" providerId="ADAL" clId="{A54DE060-65E8-41FA-95E9-C22776B8ABAA}" dt="2020-10-29T18:42:12.371" v="3087" actId="2711"/>
          <ac:grpSpMkLst>
            <pc:docMk/>
            <pc:sldMk cId="1453345562" sldId="277"/>
            <ac:grpSpMk id="14" creationId="{00000000-0000-0000-0000-000000000000}"/>
          </ac:grpSpMkLst>
        </pc:grpChg>
        <pc:grpChg chg="mod">
          <ac:chgData name="Beth" userId="bd08b5aa-02b2-43fc-b15c-eeea7517ad71" providerId="ADAL" clId="{A54DE060-65E8-41FA-95E9-C22776B8ABAA}" dt="2020-10-29T18:42:12.371" v="3087" actId="2711"/>
          <ac:grpSpMkLst>
            <pc:docMk/>
            <pc:sldMk cId="1453345562" sldId="277"/>
            <ac:grpSpMk id="20" creationId="{00000000-0000-0000-0000-000000000000}"/>
          </ac:grpSpMkLst>
        </pc:grpChg>
        <pc:grpChg chg="mod">
          <ac:chgData name="Beth" userId="bd08b5aa-02b2-43fc-b15c-eeea7517ad71" providerId="ADAL" clId="{A54DE060-65E8-41FA-95E9-C22776B8ABAA}" dt="2020-10-29T18:42:12.371" v="3087" actId="2711"/>
          <ac:grpSpMkLst>
            <pc:docMk/>
            <pc:sldMk cId="1453345562" sldId="277"/>
            <ac:grpSpMk id="21" creationId="{00000000-0000-0000-0000-000000000000}"/>
          </ac:grpSpMkLst>
        </pc:grpChg>
        <pc:grpChg chg="mod">
          <ac:chgData name="Beth" userId="bd08b5aa-02b2-43fc-b15c-eeea7517ad71" providerId="ADAL" clId="{A54DE060-65E8-41FA-95E9-C22776B8ABAA}" dt="2020-10-29T18:45:51.791" v="3137" actId="1076"/>
          <ac:grpSpMkLst>
            <pc:docMk/>
            <pc:sldMk cId="1453345562" sldId="277"/>
            <ac:grpSpMk id="22" creationId="{00000000-0000-0000-0000-000000000000}"/>
          </ac:grpSpMkLst>
        </pc:grpChg>
        <pc:picChg chg="mod">
          <ac:chgData name="Beth" userId="bd08b5aa-02b2-43fc-b15c-eeea7517ad71" providerId="ADAL" clId="{A54DE060-65E8-41FA-95E9-C22776B8ABAA}" dt="2020-10-29T18:46:48.953" v="3143" actId="1076"/>
          <ac:picMkLst>
            <pc:docMk/>
            <pc:sldMk cId="1453345562" sldId="277"/>
            <ac:picMk id="4" creationId="{70F50667-4557-4785-BDB5-D644B9EB83D9}"/>
          </ac:picMkLst>
        </pc:picChg>
        <pc:picChg chg="mod">
          <ac:chgData name="Beth" userId="bd08b5aa-02b2-43fc-b15c-eeea7517ad71" providerId="ADAL" clId="{A54DE060-65E8-41FA-95E9-C22776B8ABAA}" dt="2020-10-29T18:46:35.751" v="3141" actId="14100"/>
          <ac:picMkLst>
            <pc:docMk/>
            <pc:sldMk cId="1453345562" sldId="277"/>
            <ac:picMk id="5" creationId="{61684C3F-D6D8-4EA2-B9D8-CFB8D9A6203A}"/>
          </ac:picMkLst>
        </pc:picChg>
        <pc:picChg chg="mod">
          <ac:chgData name="Beth" userId="bd08b5aa-02b2-43fc-b15c-eeea7517ad71" providerId="ADAL" clId="{A54DE060-65E8-41FA-95E9-C22776B8ABAA}" dt="2020-10-29T18:46:27.733" v="3140" actId="1076"/>
          <ac:picMkLst>
            <pc:docMk/>
            <pc:sldMk cId="1453345562" sldId="277"/>
            <ac:picMk id="9" creationId="{84F24BA0-986C-4E8F-BBCA-16DF3A7C18E5}"/>
          </ac:picMkLst>
        </pc:picChg>
        <pc:picChg chg="mod">
          <ac:chgData name="Beth" userId="bd08b5aa-02b2-43fc-b15c-eeea7517ad71" providerId="ADAL" clId="{A54DE060-65E8-41FA-95E9-C22776B8ABAA}" dt="2020-10-29T18:45:51.791" v="3137" actId="1076"/>
          <ac:picMkLst>
            <pc:docMk/>
            <pc:sldMk cId="1453345562" sldId="277"/>
            <ac:picMk id="2050" creationId="{00000000-0000-0000-0000-000000000000}"/>
          </ac:picMkLst>
        </pc:picChg>
        <pc:cxnChg chg="mod">
          <ac:chgData name="Beth" userId="bd08b5aa-02b2-43fc-b15c-eeea7517ad71" providerId="ADAL" clId="{A54DE060-65E8-41FA-95E9-C22776B8ABAA}" dt="2020-10-29T18:42:12.371" v="3087" actId="2711"/>
          <ac:cxnSpMkLst>
            <pc:docMk/>
            <pc:sldMk cId="1453345562" sldId="277"/>
            <ac:cxnSpMk id="10" creationId="{00000000-0000-0000-0000-000000000000}"/>
          </ac:cxnSpMkLst>
        </pc:cxnChg>
        <pc:cxnChg chg="mod">
          <ac:chgData name="Beth" userId="bd08b5aa-02b2-43fc-b15c-eeea7517ad71" providerId="ADAL" clId="{A54DE060-65E8-41FA-95E9-C22776B8ABAA}" dt="2020-10-29T18:42:12.371" v="3087" actId="2711"/>
          <ac:cxnSpMkLst>
            <pc:docMk/>
            <pc:sldMk cId="1453345562" sldId="277"/>
            <ac:cxnSpMk id="54" creationId="{00000000-0000-0000-0000-000000000000}"/>
          </ac:cxnSpMkLst>
        </pc:cxnChg>
        <pc:cxnChg chg="mod">
          <ac:chgData name="Beth" userId="bd08b5aa-02b2-43fc-b15c-eeea7517ad71" providerId="ADAL" clId="{A54DE060-65E8-41FA-95E9-C22776B8ABAA}" dt="2020-10-29T18:42:12.371" v="3087" actId="2711"/>
          <ac:cxnSpMkLst>
            <pc:docMk/>
            <pc:sldMk cId="1453345562" sldId="277"/>
            <ac:cxnSpMk id="56" creationId="{00000000-0000-0000-0000-000000000000}"/>
          </ac:cxnSpMkLst>
        </pc:cxnChg>
      </pc:sldChg>
      <pc:sldChg chg="modSp add del mod ord modTransition">
        <pc:chgData name="Beth" userId="bd08b5aa-02b2-43fc-b15c-eeea7517ad71" providerId="ADAL" clId="{A54DE060-65E8-41FA-95E9-C22776B8ABAA}" dt="2020-10-28T16:13:58.881" v="627"/>
        <pc:sldMkLst>
          <pc:docMk/>
          <pc:sldMk cId="1699763393" sldId="282"/>
        </pc:sldMkLst>
        <pc:spChg chg="mod">
          <ac:chgData name="Beth" userId="bd08b5aa-02b2-43fc-b15c-eeea7517ad71" providerId="ADAL" clId="{A54DE060-65E8-41FA-95E9-C22776B8ABAA}" dt="2020-10-28T15:54:51.301" v="303"/>
          <ac:spMkLst>
            <pc:docMk/>
            <pc:sldMk cId="1699763393" sldId="282"/>
            <ac:spMk id="2" creationId="{8A18F1EA-4A09-435B-9F26-B403A239F6B9}"/>
          </ac:spMkLst>
        </pc:spChg>
      </pc:sldChg>
      <pc:sldChg chg="addSp delSp modSp add del mod ord">
        <pc:chgData name="Beth" userId="bd08b5aa-02b2-43fc-b15c-eeea7517ad71" providerId="ADAL" clId="{A54DE060-65E8-41FA-95E9-C22776B8ABAA}" dt="2020-10-28T16:13:58.881" v="627"/>
        <pc:sldMkLst>
          <pc:docMk/>
          <pc:sldMk cId="2412432847" sldId="286"/>
        </pc:sldMkLst>
        <pc:spChg chg="mod">
          <ac:chgData name="Beth" userId="bd08b5aa-02b2-43fc-b15c-eeea7517ad71" providerId="ADAL" clId="{A54DE060-65E8-41FA-95E9-C22776B8ABAA}" dt="2020-10-28T15:59:02.356" v="409" actId="20577"/>
          <ac:spMkLst>
            <pc:docMk/>
            <pc:sldMk cId="2412432847" sldId="286"/>
            <ac:spMk id="2" creationId="{FA9D1495-BD70-420A-9A4F-8DBE90E37993}"/>
          </ac:spMkLst>
        </pc:spChg>
        <pc:spChg chg="del">
          <ac:chgData name="Beth" userId="bd08b5aa-02b2-43fc-b15c-eeea7517ad71" providerId="ADAL" clId="{A54DE060-65E8-41FA-95E9-C22776B8ABAA}" dt="2020-10-28T15:56:59.713" v="311" actId="478"/>
          <ac:spMkLst>
            <pc:docMk/>
            <pc:sldMk cId="2412432847" sldId="286"/>
            <ac:spMk id="7" creationId="{F2895504-1D26-46FE-BC67-4AA8B10E96F7}"/>
          </ac:spMkLst>
        </pc:spChg>
        <pc:spChg chg="mod">
          <ac:chgData name="Beth" userId="bd08b5aa-02b2-43fc-b15c-eeea7517ad71" providerId="ADAL" clId="{A54DE060-65E8-41FA-95E9-C22776B8ABAA}" dt="2020-10-28T15:58:13.499" v="389" actId="207"/>
          <ac:spMkLst>
            <pc:docMk/>
            <pc:sldMk cId="2412432847" sldId="286"/>
            <ac:spMk id="9" creationId="{CA9370FF-02D7-4693-B30C-28D4374B1BA0}"/>
          </ac:spMkLst>
        </pc:spChg>
        <pc:spChg chg="add mod">
          <ac:chgData name="Beth" userId="bd08b5aa-02b2-43fc-b15c-eeea7517ad71" providerId="ADAL" clId="{A54DE060-65E8-41FA-95E9-C22776B8ABAA}" dt="2020-10-28T15:58:35.873" v="391" actId="1076"/>
          <ac:spMkLst>
            <pc:docMk/>
            <pc:sldMk cId="2412432847" sldId="286"/>
            <ac:spMk id="11" creationId="{9A945103-FD9B-41D7-97B2-6BAE6CF83C87}"/>
          </ac:spMkLst>
        </pc:spChg>
        <pc:spChg chg="del">
          <ac:chgData name="Beth" userId="bd08b5aa-02b2-43fc-b15c-eeea7517ad71" providerId="ADAL" clId="{A54DE060-65E8-41FA-95E9-C22776B8ABAA}" dt="2020-10-28T15:57:04.490" v="313" actId="478"/>
          <ac:spMkLst>
            <pc:docMk/>
            <pc:sldMk cId="2412432847" sldId="286"/>
            <ac:spMk id="15" creationId="{CB0B96E8-AFE9-464F-AFC2-8DEAE2E88F8D}"/>
          </ac:spMkLst>
        </pc:spChg>
        <pc:spChg chg="add mod">
          <ac:chgData name="Beth" userId="bd08b5aa-02b2-43fc-b15c-eeea7517ad71" providerId="ADAL" clId="{A54DE060-65E8-41FA-95E9-C22776B8ABAA}" dt="2020-10-28T15:57:58.384" v="387" actId="164"/>
          <ac:spMkLst>
            <pc:docMk/>
            <pc:sldMk cId="2412432847" sldId="286"/>
            <ac:spMk id="21" creationId="{37D72B0D-510D-4F16-BED5-B2EE46E1911C}"/>
          </ac:spMkLst>
        </pc:spChg>
        <pc:spChg chg="add mod">
          <ac:chgData name="Beth" userId="bd08b5aa-02b2-43fc-b15c-eeea7517ad71" providerId="ADAL" clId="{A54DE060-65E8-41FA-95E9-C22776B8ABAA}" dt="2020-10-28T15:57:58.384" v="387" actId="164"/>
          <ac:spMkLst>
            <pc:docMk/>
            <pc:sldMk cId="2412432847" sldId="286"/>
            <ac:spMk id="22" creationId="{59156328-9AA1-4194-B48A-ACFF5B6D1174}"/>
          </ac:spMkLst>
        </pc:spChg>
        <pc:grpChg chg="mod">
          <ac:chgData name="Beth" userId="bd08b5aa-02b2-43fc-b15c-eeea7517ad71" providerId="ADAL" clId="{A54DE060-65E8-41FA-95E9-C22776B8ABAA}" dt="2020-10-28T15:57:58.384" v="387" actId="164"/>
          <ac:grpSpMkLst>
            <pc:docMk/>
            <pc:sldMk cId="2412432847" sldId="286"/>
            <ac:grpSpMk id="5" creationId="{F7A6AF28-0E6C-498E-A29C-8263E1780468}"/>
          </ac:grpSpMkLst>
        </pc:grpChg>
        <pc:grpChg chg="add mod">
          <ac:chgData name="Beth" userId="bd08b5aa-02b2-43fc-b15c-eeea7517ad71" providerId="ADAL" clId="{A54DE060-65E8-41FA-95E9-C22776B8ABAA}" dt="2020-10-28T15:57:58.384" v="387" actId="164"/>
          <ac:grpSpMkLst>
            <pc:docMk/>
            <pc:sldMk cId="2412432847" sldId="286"/>
            <ac:grpSpMk id="6" creationId="{1F210134-6DE3-4A6A-AC5D-8EED4C9ED139}"/>
          </ac:grpSpMkLst>
        </pc:grpChg>
        <pc:cxnChg chg="del mod">
          <ac:chgData name="Beth" userId="bd08b5aa-02b2-43fc-b15c-eeea7517ad71" providerId="ADAL" clId="{A54DE060-65E8-41FA-95E9-C22776B8ABAA}" dt="2020-10-28T15:57:02.690" v="312" actId="478"/>
          <ac:cxnSpMkLst>
            <pc:docMk/>
            <pc:sldMk cId="2412432847" sldId="286"/>
            <ac:cxnSpMk id="16" creationId="{8DA02A97-9746-4479-9E0C-14ACB856DB56}"/>
          </ac:cxnSpMkLst>
        </pc:cxnChg>
        <pc:cxnChg chg="add mod">
          <ac:chgData name="Beth" userId="bd08b5aa-02b2-43fc-b15c-eeea7517ad71" providerId="ADAL" clId="{A54DE060-65E8-41FA-95E9-C22776B8ABAA}" dt="2020-10-28T15:57:58.384" v="387" actId="164"/>
          <ac:cxnSpMkLst>
            <pc:docMk/>
            <pc:sldMk cId="2412432847" sldId="286"/>
            <ac:cxnSpMk id="23" creationId="{1EDB25BC-8A23-4DBA-A8B0-AB911E1087DE}"/>
          </ac:cxnSpMkLst>
        </pc:cxnChg>
      </pc:sldChg>
      <pc:sldChg chg="addSp delSp modSp add del mod modTransition setBg modClrScheme chgLayout modNotesTx">
        <pc:chgData name="Beth" userId="bd08b5aa-02b2-43fc-b15c-eeea7517ad71" providerId="ADAL" clId="{A54DE060-65E8-41FA-95E9-C22776B8ABAA}" dt="2020-10-29T18:48:27.450" v="3151" actId="207"/>
        <pc:sldMkLst>
          <pc:docMk/>
          <pc:sldMk cId="3874002449" sldId="379"/>
        </pc:sldMkLst>
        <pc:spChg chg="mod">
          <ac:chgData name="Beth" userId="bd08b5aa-02b2-43fc-b15c-eeea7517ad71" providerId="ADAL" clId="{A54DE060-65E8-41FA-95E9-C22776B8ABAA}" dt="2020-10-29T18:48:11.065" v="3146" actId="207"/>
          <ac:spMkLst>
            <pc:docMk/>
            <pc:sldMk cId="3874002449" sldId="379"/>
            <ac:spMk id="2" creationId="{051BBE9C-C61E-42ED-B9B8-39220289444B}"/>
          </ac:spMkLst>
        </pc:spChg>
        <pc:spChg chg="mod">
          <ac:chgData name="Beth" userId="bd08b5aa-02b2-43fc-b15c-eeea7517ad71" providerId="ADAL" clId="{A54DE060-65E8-41FA-95E9-C22776B8ABAA}" dt="2020-10-29T17:17:49.623" v="2360" actId="20577"/>
          <ac:spMkLst>
            <pc:docMk/>
            <pc:sldMk cId="3874002449" sldId="379"/>
            <ac:spMk id="3" creationId="{3FE59706-75CE-4065-93B8-6AEF253572EE}"/>
          </ac:spMkLst>
        </pc:spChg>
        <pc:spChg chg="mod">
          <ac:chgData name="Beth" userId="bd08b5aa-02b2-43fc-b15c-eeea7517ad71" providerId="ADAL" clId="{A54DE060-65E8-41FA-95E9-C22776B8ABAA}" dt="2020-10-29T18:48:21.265" v="3149" actId="207"/>
          <ac:spMkLst>
            <pc:docMk/>
            <pc:sldMk cId="3874002449" sldId="379"/>
            <ac:spMk id="4" creationId="{B9D5057F-36AE-48CB-AE8C-1A992D7FC1C0}"/>
          </ac:spMkLst>
        </pc:spChg>
        <pc:spChg chg="mod">
          <ac:chgData name="Beth" userId="bd08b5aa-02b2-43fc-b15c-eeea7517ad71" providerId="ADAL" clId="{A54DE060-65E8-41FA-95E9-C22776B8ABAA}" dt="2020-10-29T17:30:14.098" v="2482" actId="20577"/>
          <ac:spMkLst>
            <pc:docMk/>
            <pc:sldMk cId="3874002449" sldId="379"/>
            <ac:spMk id="5" creationId="{1572E8FD-61DB-413B-A274-5057BD1338E3}"/>
          </ac:spMkLst>
        </pc:spChg>
        <pc:spChg chg="mod">
          <ac:chgData name="Beth" userId="bd08b5aa-02b2-43fc-b15c-eeea7517ad71" providerId="ADAL" clId="{A54DE060-65E8-41FA-95E9-C22776B8ABAA}" dt="2020-10-29T18:48:24.161" v="3150" actId="207"/>
          <ac:spMkLst>
            <pc:docMk/>
            <pc:sldMk cId="3874002449" sldId="379"/>
            <ac:spMk id="6" creationId="{521ED75E-1E3C-4B10-803B-43DCC5FD4BA5}"/>
          </ac:spMkLst>
        </pc:spChg>
        <pc:spChg chg="mod">
          <ac:chgData name="Beth" userId="bd08b5aa-02b2-43fc-b15c-eeea7517ad71" providerId="ADAL" clId="{A54DE060-65E8-41FA-95E9-C22776B8ABAA}" dt="2020-10-29T17:53:03.491" v="2506" actId="113"/>
          <ac:spMkLst>
            <pc:docMk/>
            <pc:sldMk cId="3874002449" sldId="379"/>
            <ac:spMk id="7" creationId="{C01158D3-1E46-4BBF-989A-7A594F2BB0B3}"/>
          </ac:spMkLst>
        </pc:spChg>
        <pc:spChg chg="mod">
          <ac:chgData name="Beth" userId="bd08b5aa-02b2-43fc-b15c-eeea7517ad71" providerId="ADAL" clId="{A54DE060-65E8-41FA-95E9-C22776B8ABAA}" dt="2020-10-29T18:48:15.363" v="3147" actId="207"/>
          <ac:spMkLst>
            <pc:docMk/>
            <pc:sldMk cId="3874002449" sldId="379"/>
            <ac:spMk id="8" creationId="{FB440089-5CDF-4DA7-B898-E2E9A4246AEA}"/>
          </ac:spMkLst>
        </pc:spChg>
        <pc:spChg chg="mod">
          <ac:chgData name="Beth" userId="bd08b5aa-02b2-43fc-b15c-eeea7517ad71" providerId="ADAL" clId="{A54DE060-65E8-41FA-95E9-C22776B8ABAA}" dt="2020-10-29T18:48:18.562" v="3148" actId="207"/>
          <ac:spMkLst>
            <pc:docMk/>
            <pc:sldMk cId="3874002449" sldId="379"/>
            <ac:spMk id="9" creationId="{89B0C08C-68D5-4205-8805-EB71003393A0}"/>
          </ac:spMkLst>
        </pc:spChg>
        <pc:spChg chg="mod">
          <ac:chgData name="Beth" userId="bd08b5aa-02b2-43fc-b15c-eeea7517ad71" providerId="ADAL" clId="{A54DE060-65E8-41FA-95E9-C22776B8ABAA}" dt="2020-10-29T18:48:27.450" v="3151" actId="207"/>
          <ac:spMkLst>
            <pc:docMk/>
            <pc:sldMk cId="3874002449" sldId="379"/>
            <ac:spMk id="10" creationId="{98BAB582-2439-4E5D-A8EE-225D9C9CE4E7}"/>
          </ac:spMkLst>
        </pc:spChg>
        <pc:spChg chg="add del mod">
          <ac:chgData name="Beth" userId="bd08b5aa-02b2-43fc-b15c-eeea7517ad71" providerId="ADAL" clId="{A54DE060-65E8-41FA-95E9-C22776B8ABAA}" dt="2020-10-29T17:59:22.091" v="3046" actId="478"/>
          <ac:spMkLst>
            <pc:docMk/>
            <pc:sldMk cId="3874002449" sldId="379"/>
            <ac:spMk id="11" creationId="{0EA55FAE-A610-4632-BF51-1D68274A77E5}"/>
          </ac:spMkLst>
        </pc:spChg>
        <pc:spChg chg="mod ord">
          <ac:chgData name="Beth" userId="bd08b5aa-02b2-43fc-b15c-eeea7517ad71" providerId="ADAL" clId="{A54DE060-65E8-41FA-95E9-C22776B8ABAA}" dt="2020-10-29T18:38:59.214" v="3080" actId="1076"/>
          <ac:spMkLst>
            <pc:docMk/>
            <pc:sldMk cId="3874002449" sldId="379"/>
            <ac:spMk id="33" creationId="{82AA190C-23F7-42EB-A377-9D58CA2D07D7}"/>
          </ac:spMkLst>
        </pc:spChg>
        <pc:spChg chg="del mod">
          <ac:chgData name="Beth" userId="bd08b5aa-02b2-43fc-b15c-eeea7517ad71" providerId="ADAL" clId="{A54DE060-65E8-41FA-95E9-C22776B8ABAA}" dt="2020-10-29T17:59:53.323" v="3047" actId="478"/>
          <ac:spMkLst>
            <pc:docMk/>
            <pc:sldMk cId="3874002449" sldId="379"/>
            <ac:spMk id="40" creationId="{7F668DA5-2B69-488D-B93D-0CE78238B098}"/>
          </ac:spMkLst>
        </pc:spChg>
        <pc:spChg chg="del mod">
          <ac:chgData name="Beth" userId="bd08b5aa-02b2-43fc-b15c-eeea7517ad71" providerId="ADAL" clId="{A54DE060-65E8-41FA-95E9-C22776B8ABAA}" dt="2020-10-29T17:59:53.323" v="3047" actId="478"/>
          <ac:spMkLst>
            <pc:docMk/>
            <pc:sldMk cId="3874002449" sldId="379"/>
            <ac:spMk id="43" creationId="{897F6C7D-4E13-401A-A382-842756280D34}"/>
          </ac:spMkLst>
        </pc:spChg>
        <pc:spChg chg="del mod">
          <ac:chgData name="Beth" userId="bd08b5aa-02b2-43fc-b15c-eeea7517ad71" providerId="ADAL" clId="{A54DE060-65E8-41FA-95E9-C22776B8ABAA}" dt="2020-10-29T17:59:53.323" v="3047" actId="478"/>
          <ac:spMkLst>
            <pc:docMk/>
            <pc:sldMk cId="3874002449" sldId="379"/>
            <ac:spMk id="45" creationId="{9B15560B-6DEC-46F8-A40B-B46017499999}"/>
          </ac:spMkLst>
        </pc:spChg>
        <pc:spChg chg="del mod">
          <ac:chgData name="Beth" userId="bd08b5aa-02b2-43fc-b15c-eeea7517ad71" providerId="ADAL" clId="{A54DE060-65E8-41FA-95E9-C22776B8ABAA}" dt="2020-10-29T17:59:53.323" v="3047" actId="478"/>
          <ac:spMkLst>
            <pc:docMk/>
            <pc:sldMk cId="3874002449" sldId="379"/>
            <ac:spMk id="47" creationId="{7E740833-2D49-42DE-B7AA-73F5918B629A}"/>
          </ac:spMkLst>
        </pc:spChg>
        <pc:spChg chg="mod">
          <ac:chgData name="Beth" userId="bd08b5aa-02b2-43fc-b15c-eeea7517ad71" providerId="ADAL" clId="{A54DE060-65E8-41FA-95E9-C22776B8ABAA}" dt="2020-10-29T18:48:07.572" v="3145" actId="207"/>
          <ac:spMkLst>
            <pc:docMk/>
            <pc:sldMk cId="3874002449" sldId="379"/>
            <ac:spMk id="49" creationId="{C283E119-41F3-431F-B065-F410CEA17E65}"/>
          </ac:spMkLst>
        </pc:spChg>
        <pc:spChg chg="mod">
          <ac:chgData name="Beth" userId="bd08b5aa-02b2-43fc-b15c-eeea7517ad71" providerId="ADAL" clId="{A54DE060-65E8-41FA-95E9-C22776B8ABAA}" dt="2020-10-29T18:01:27.894" v="3071" actId="1076"/>
          <ac:spMkLst>
            <pc:docMk/>
            <pc:sldMk cId="3874002449" sldId="379"/>
            <ac:spMk id="51" creationId="{A4DE73EE-8695-45D9-9DC8-B92C71662D4D}"/>
          </ac:spMkLst>
        </pc:spChg>
        <pc:grpChg chg="del">
          <ac:chgData name="Beth" userId="bd08b5aa-02b2-43fc-b15c-eeea7517ad71" providerId="ADAL" clId="{A54DE060-65E8-41FA-95E9-C22776B8ABAA}" dt="2020-10-29T17:59:54.696" v="3048" actId="478"/>
          <ac:grpSpMkLst>
            <pc:docMk/>
            <pc:sldMk cId="3874002449" sldId="379"/>
            <ac:grpSpMk id="52" creationId="{B8467A2F-250F-4D9F-B5A4-953DA61849E0}"/>
          </ac:grpSpMkLst>
        </pc:grpChg>
      </pc:sldChg>
      <pc:sldChg chg="addSp delSp modSp add del mod ord modClrScheme chgLayout">
        <pc:chgData name="Beth" userId="bd08b5aa-02b2-43fc-b15c-eeea7517ad71" providerId="ADAL" clId="{A54DE060-65E8-41FA-95E9-C22776B8ABAA}" dt="2020-10-30T22:12:43.046" v="6790" actId="6549"/>
        <pc:sldMkLst>
          <pc:docMk/>
          <pc:sldMk cId="4108833953" sldId="1651"/>
        </pc:sldMkLst>
        <pc:spChg chg="mod ord">
          <ac:chgData name="Beth" userId="bd08b5aa-02b2-43fc-b15c-eeea7517ad71" providerId="ADAL" clId="{A54DE060-65E8-41FA-95E9-C22776B8ABAA}" dt="2020-10-28T17:03:01.234" v="1458" actId="700"/>
          <ac:spMkLst>
            <pc:docMk/>
            <pc:sldMk cId="4108833953" sldId="1651"/>
            <ac:spMk id="2" creationId="{C8F2705D-A411-4EF0-A5BE-46CE2AD87092}"/>
          </ac:spMkLst>
        </pc:spChg>
        <pc:spChg chg="mod ord">
          <ac:chgData name="Beth" userId="bd08b5aa-02b2-43fc-b15c-eeea7517ad71" providerId="ADAL" clId="{A54DE060-65E8-41FA-95E9-C22776B8ABAA}" dt="2020-10-30T22:12:43.046" v="6790" actId="6549"/>
          <ac:spMkLst>
            <pc:docMk/>
            <pc:sldMk cId="4108833953" sldId="1651"/>
            <ac:spMk id="3" creationId="{5B7D50C7-0A02-4282-8F11-39622E7F512A}"/>
          </ac:spMkLst>
        </pc:spChg>
        <pc:picChg chg="add del mod">
          <ac:chgData name="Beth" userId="bd08b5aa-02b2-43fc-b15c-eeea7517ad71" providerId="ADAL" clId="{A54DE060-65E8-41FA-95E9-C22776B8ABAA}" dt="2020-10-30T22:12:40.898" v="6789" actId="478"/>
          <ac:picMkLst>
            <pc:docMk/>
            <pc:sldMk cId="4108833953" sldId="1651"/>
            <ac:picMk id="5" creationId="{A2E3BC5B-CEAC-4F40-9F01-43F774FE7019}"/>
          </ac:picMkLst>
        </pc:picChg>
      </pc:sldChg>
      <pc:sldChg chg="add del mod modShow">
        <pc:chgData name="Beth" userId="bd08b5aa-02b2-43fc-b15c-eeea7517ad71" providerId="ADAL" clId="{A54DE060-65E8-41FA-95E9-C22776B8ABAA}" dt="2020-10-30T22:52:43.527" v="7093" actId="47"/>
        <pc:sldMkLst>
          <pc:docMk/>
          <pc:sldMk cId="3914408785" sldId="2076136921"/>
        </pc:sldMkLst>
      </pc:sldChg>
      <pc:sldChg chg="addSp delSp modSp add mod modTransition modClrScheme modAnim chgLayout modNotesTx">
        <pc:chgData name="Beth" userId="bd08b5aa-02b2-43fc-b15c-eeea7517ad71" providerId="ADAL" clId="{A54DE060-65E8-41FA-95E9-C22776B8ABAA}" dt="2020-10-30T22:57:16.778" v="7109" actId="1076"/>
        <pc:sldMkLst>
          <pc:docMk/>
          <pc:sldMk cId="333888718" sldId="2076136922"/>
        </pc:sldMkLst>
        <pc:spChg chg="del mod">
          <ac:chgData name="Beth" userId="bd08b5aa-02b2-43fc-b15c-eeea7517ad71" providerId="ADAL" clId="{A54DE060-65E8-41FA-95E9-C22776B8ABAA}" dt="2020-10-28T16:09:48.572" v="582"/>
          <ac:spMkLst>
            <pc:docMk/>
            <pc:sldMk cId="333888718" sldId="2076136922"/>
            <ac:spMk id="2" creationId="{DB42DEF8-773D-4E3F-B482-1107DBEB9AF4}"/>
          </ac:spMkLst>
        </pc:spChg>
        <pc:spChg chg="add mod ord">
          <ac:chgData name="Beth" userId="bd08b5aa-02b2-43fc-b15c-eeea7517ad71" providerId="ADAL" clId="{A54DE060-65E8-41FA-95E9-C22776B8ABAA}" dt="2020-10-30T00:57:26.997" v="4933" actId="1076"/>
          <ac:spMkLst>
            <pc:docMk/>
            <pc:sldMk cId="333888718" sldId="2076136922"/>
            <ac:spMk id="3" creationId="{5C841467-4263-4B2E-AEAB-C1D8335EC2A6}"/>
          </ac:spMkLst>
        </pc:spChg>
        <pc:spChg chg="mod">
          <ac:chgData name="Beth" userId="bd08b5aa-02b2-43fc-b15c-eeea7517ad71" providerId="ADAL" clId="{A54DE060-65E8-41FA-95E9-C22776B8ABAA}" dt="2020-10-29T23:00:15.282" v="3290" actId="1076"/>
          <ac:spMkLst>
            <pc:docMk/>
            <pc:sldMk cId="333888718" sldId="2076136922"/>
            <ac:spMk id="5" creationId="{1CA387C0-F0C9-4675-9CD4-A398BCA3A308}"/>
          </ac:spMkLst>
        </pc:spChg>
        <pc:spChg chg="add del mod">
          <ac:chgData name="Beth" userId="bd08b5aa-02b2-43fc-b15c-eeea7517ad71" providerId="ADAL" clId="{A54DE060-65E8-41FA-95E9-C22776B8ABAA}" dt="2020-10-29T22:59:59.796" v="3289" actId="478"/>
          <ac:spMkLst>
            <pc:docMk/>
            <pc:sldMk cId="333888718" sldId="2076136922"/>
            <ac:spMk id="11" creationId="{177C81CE-611B-4372-B6D8-F43458FCE201}"/>
          </ac:spMkLst>
        </pc:spChg>
        <pc:spChg chg="add del mod">
          <ac:chgData name="Beth" userId="bd08b5aa-02b2-43fc-b15c-eeea7517ad71" providerId="ADAL" clId="{A54DE060-65E8-41FA-95E9-C22776B8ABAA}" dt="2020-10-29T16:58:45.583" v="1828" actId="22"/>
          <ac:spMkLst>
            <pc:docMk/>
            <pc:sldMk cId="333888718" sldId="2076136922"/>
            <ac:spMk id="17" creationId="{5B63029C-DD60-4CA9-94DF-4C85202DB3D4}"/>
          </ac:spMkLst>
        </pc:spChg>
        <pc:grpChg chg="del topLvl">
          <ac:chgData name="Beth" userId="bd08b5aa-02b2-43fc-b15c-eeea7517ad71" providerId="ADAL" clId="{A54DE060-65E8-41FA-95E9-C22776B8ABAA}" dt="2020-10-29T16:55:56.340" v="1764" actId="165"/>
          <ac:grpSpMkLst>
            <pc:docMk/>
            <pc:sldMk cId="333888718" sldId="2076136922"/>
            <ac:grpSpMk id="6" creationId="{761AED23-7372-4F78-BCC5-A896062EFC06}"/>
          </ac:grpSpMkLst>
        </pc:grpChg>
        <pc:grpChg chg="del mod topLvl">
          <ac:chgData name="Beth" userId="bd08b5aa-02b2-43fc-b15c-eeea7517ad71" providerId="ADAL" clId="{A54DE060-65E8-41FA-95E9-C22776B8ABAA}" dt="2020-10-29T16:56:01.376" v="1765" actId="165"/>
          <ac:grpSpMkLst>
            <pc:docMk/>
            <pc:sldMk cId="333888718" sldId="2076136922"/>
            <ac:grpSpMk id="8" creationId="{E6DA6273-4983-4879-BD1F-D48B286EC534}"/>
          </ac:grpSpMkLst>
        </pc:grpChg>
        <pc:grpChg chg="del mod">
          <ac:chgData name="Beth" userId="bd08b5aa-02b2-43fc-b15c-eeea7517ad71" providerId="ADAL" clId="{A54DE060-65E8-41FA-95E9-C22776B8ABAA}" dt="2020-10-29T16:55:51.116" v="1763" actId="478"/>
          <ac:grpSpMkLst>
            <pc:docMk/>
            <pc:sldMk cId="333888718" sldId="2076136922"/>
            <ac:grpSpMk id="10" creationId="{09FC2B9B-1BB3-4DB8-801F-1DED2318798F}"/>
          </ac:grpSpMkLst>
        </pc:grpChg>
        <pc:grpChg chg="add mod">
          <ac:chgData name="Beth" userId="bd08b5aa-02b2-43fc-b15c-eeea7517ad71" providerId="ADAL" clId="{A54DE060-65E8-41FA-95E9-C22776B8ABAA}" dt="2020-10-30T22:57:10.889" v="7108" actId="1076"/>
          <ac:grpSpMkLst>
            <pc:docMk/>
            <pc:sldMk cId="333888718" sldId="2076136922"/>
            <ac:grpSpMk id="19" creationId="{64101539-145F-4670-8C1B-DF7E57C1EA6C}"/>
          </ac:grpSpMkLst>
        </pc:grpChg>
        <pc:picChg chg="mod topLvl">
          <ac:chgData name="Beth" userId="bd08b5aa-02b2-43fc-b15c-eeea7517ad71" providerId="ADAL" clId="{A54DE060-65E8-41FA-95E9-C22776B8ABAA}" dt="2020-10-30T22:56:39.364" v="7101" actId="465"/>
          <ac:picMkLst>
            <pc:docMk/>
            <pc:sldMk cId="333888718" sldId="2076136922"/>
            <ac:picMk id="4" creationId="{982BC2E4-644C-4B6A-8293-4D9C306FD0AB}"/>
          </ac:picMkLst>
        </pc:picChg>
        <pc:picChg chg="del mod topLvl">
          <ac:chgData name="Beth" userId="bd08b5aa-02b2-43fc-b15c-eeea7517ad71" providerId="ADAL" clId="{A54DE060-65E8-41FA-95E9-C22776B8ABAA}" dt="2020-10-29T16:55:51.116" v="1763" actId="478"/>
          <ac:picMkLst>
            <pc:docMk/>
            <pc:sldMk cId="333888718" sldId="2076136922"/>
            <ac:picMk id="7" creationId="{9713E267-F552-4CEB-82A8-E10807E578C7}"/>
          </ac:picMkLst>
        </pc:picChg>
        <pc:picChg chg="mod topLvl">
          <ac:chgData name="Beth" userId="bd08b5aa-02b2-43fc-b15c-eeea7517ad71" providerId="ADAL" clId="{A54DE060-65E8-41FA-95E9-C22776B8ABAA}" dt="2020-10-30T22:55:26.038" v="7094" actId="552"/>
          <ac:picMkLst>
            <pc:docMk/>
            <pc:sldMk cId="333888718" sldId="2076136922"/>
            <ac:picMk id="9" creationId="{FD3DA751-564F-4846-9EDB-8C006833B16A}"/>
          </ac:picMkLst>
        </pc:picChg>
        <pc:picChg chg="add mod">
          <ac:chgData name="Beth" userId="bd08b5aa-02b2-43fc-b15c-eeea7517ad71" providerId="ADAL" clId="{A54DE060-65E8-41FA-95E9-C22776B8ABAA}" dt="2020-10-30T22:56:40.587" v="7104" actId="1076"/>
          <ac:picMkLst>
            <pc:docMk/>
            <pc:sldMk cId="333888718" sldId="2076136922"/>
            <ac:picMk id="12" creationId="{5638ED89-6F8A-4DE7-9CAB-B4F7C10431AA}"/>
          </ac:picMkLst>
        </pc:picChg>
        <pc:picChg chg="add del mod">
          <ac:chgData name="Beth" userId="bd08b5aa-02b2-43fc-b15c-eeea7517ad71" providerId="ADAL" clId="{A54DE060-65E8-41FA-95E9-C22776B8ABAA}" dt="2020-10-29T22:57:21.830" v="3215" actId="478"/>
          <ac:picMkLst>
            <pc:docMk/>
            <pc:sldMk cId="333888718" sldId="2076136922"/>
            <ac:picMk id="15" creationId="{E17390FD-7895-4AD7-B4F4-30D7ABABB90A}"/>
          </ac:picMkLst>
        </pc:picChg>
        <pc:picChg chg="add mod">
          <ac:chgData name="Beth" userId="bd08b5aa-02b2-43fc-b15c-eeea7517ad71" providerId="ADAL" clId="{A54DE060-65E8-41FA-95E9-C22776B8ABAA}" dt="2020-10-30T22:56:40.003" v="7103" actId="1076"/>
          <ac:picMkLst>
            <pc:docMk/>
            <pc:sldMk cId="333888718" sldId="2076136922"/>
            <ac:picMk id="18" creationId="{342E51E7-B0B5-4CE7-9B0E-EC50395296C6}"/>
          </ac:picMkLst>
        </pc:picChg>
        <pc:picChg chg="mod topLvl">
          <ac:chgData name="Beth" userId="bd08b5aa-02b2-43fc-b15c-eeea7517ad71" providerId="ADAL" clId="{A54DE060-65E8-41FA-95E9-C22776B8ABAA}" dt="2020-10-30T22:56:39.364" v="7101" actId="465"/>
          <ac:picMkLst>
            <pc:docMk/>
            <pc:sldMk cId="333888718" sldId="2076136922"/>
            <ac:picMk id="23" creationId="{035E77C0-7D8E-42FD-AB54-89AE4D0EAE9A}"/>
          </ac:picMkLst>
        </pc:picChg>
        <pc:picChg chg="mod topLvl">
          <ac:chgData name="Beth" userId="bd08b5aa-02b2-43fc-b15c-eeea7517ad71" providerId="ADAL" clId="{A54DE060-65E8-41FA-95E9-C22776B8ABAA}" dt="2020-10-30T22:56:40.003" v="7103" actId="1076"/>
          <ac:picMkLst>
            <pc:docMk/>
            <pc:sldMk cId="333888718" sldId="2076136922"/>
            <ac:picMk id="25" creationId="{DCE67F6C-4871-4B73-BB35-91535084B2C0}"/>
          </ac:picMkLst>
        </pc:picChg>
        <pc:picChg chg="mod topLvl">
          <ac:chgData name="Beth" userId="bd08b5aa-02b2-43fc-b15c-eeea7517ad71" providerId="ADAL" clId="{A54DE060-65E8-41FA-95E9-C22776B8ABAA}" dt="2020-10-30T22:57:16.778" v="7109" actId="1076"/>
          <ac:picMkLst>
            <pc:docMk/>
            <pc:sldMk cId="333888718" sldId="2076136922"/>
            <ac:picMk id="32" creationId="{76C9C57D-D2AD-411A-89CE-0A30EBC990E2}"/>
          </ac:picMkLst>
        </pc:picChg>
      </pc:sldChg>
      <pc:sldChg chg="addSp delSp modSp add del mod setBg modClrScheme chgLayout">
        <pc:chgData name="Beth" userId="bd08b5aa-02b2-43fc-b15c-eeea7517ad71" providerId="ADAL" clId="{A54DE060-65E8-41FA-95E9-C22776B8ABAA}" dt="2020-10-30T21:45:09.414" v="6758" actId="478"/>
        <pc:sldMkLst>
          <pc:docMk/>
          <pc:sldMk cId="2499894766" sldId="2076137261"/>
        </pc:sldMkLst>
        <pc:spChg chg="add del mod">
          <ac:chgData name="Beth" userId="bd08b5aa-02b2-43fc-b15c-eeea7517ad71" providerId="ADAL" clId="{A54DE060-65E8-41FA-95E9-C22776B8ABAA}" dt="2020-10-30T21:45:09.414" v="6758" actId="478"/>
          <ac:spMkLst>
            <pc:docMk/>
            <pc:sldMk cId="2499894766" sldId="2076137261"/>
            <ac:spMk id="2" creationId="{86E3E2CC-47F0-4722-BC4E-BB4BAAA20BF4}"/>
          </ac:spMkLst>
        </pc:spChg>
        <pc:spChg chg="mod ord">
          <ac:chgData name="Beth" userId="bd08b5aa-02b2-43fc-b15c-eeea7517ad71" providerId="ADAL" clId="{A54DE060-65E8-41FA-95E9-C22776B8ABAA}" dt="2020-10-28T16:25:40.390" v="1168" actId="20577"/>
          <ac:spMkLst>
            <pc:docMk/>
            <pc:sldMk cId="2499894766" sldId="2076137261"/>
            <ac:spMk id="11" creationId="{13B46CF0-815A-415E-B932-A30BAF381D89}"/>
          </ac:spMkLst>
        </pc:spChg>
        <pc:spChg chg="del">
          <ac:chgData name="Beth" userId="bd08b5aa-02b2-43fc-b15c-eeea7517ad71" providerId="ADAL" clId="{A54DE060-65E8-41FA-95E9-C22776B8ABAA}" dt="2020-10-28T16:01:57.959" v="469" actId="478"/>
          <ac:spMkLst>
            <pc:docMk/>
            <pc:sldMk cId="2499894766" sldId="2076137261"/>
            <ac:spMk id="17" creationId="{9857DAFF-CE45-439C-8E07-E0C5F3B77EAD}"/>
          </ac:spMkLst>
        </pc:spChg>
        <pc:spChg chg="mod ord">
          <ac:chgData name="Beth" userId="bd08b5aa-02b2-43fc-b15c-eeea7517ad71" providerId="ADAL" clId="{A54DE060-65E8-41FA-95E9-C22776B8ABAA}" dt="2020-10-28T16:25:30.829" v="1164" actId="2711"/>
          <ac:spMkLst>
            <pc:docMk/>
            <pc:sldMk cId="2499894766" sldId="2076137261"/>
            <ac:spMk id="33" creationId="{82AA190C-23F7-42EB-A377-9D58CA2D07D7}"/>
          </ac:spMkLst>
        </pc:spChg>
        <pc:graphicFrameChg chg="del">
          <ac:chgData name="Beth" userId="bd08b5aa-02b2-43fc-b15c-eeea7517ad71" providerId="ADAL" clId="{A54DE060-65E8-41FA-95E9-C22776B8ABAA}" dt="2020-10-28T16:01:52.542" v="467" actId="478"/>
          <ac:graphicFrameMkLst>
            <pc:docMk/>
            <pc:sldMk cId="2499894766" sldId="2076137261"/>
            <ac:graphicFrameMk id="2" creationId="{5824C207-F4F9-4E02-97D8-2ECD85CF471E}"/>
          </ac:graphicFrameMkLst>
        </pc:graphicFrameChg>
        <pc:graphicFrameChg chg="del">
          <ac:chgData name="Beth" userId="bd08b5aa-02b2-43fc-b15c-eeea7517ad71" providerId="ADAL" clId="{A54DE060-65E8-41FA-95E9-C22776B8ABAA}" dt="2020-10-28T16:01:55.047" v="468" actId="478"/>
          <ac:graphicFrameMkLst>
            <pc:docMk/>
            <pc:sldMk cId="2499894766" sldId="2076137261"/>
            <ac:graphicFrameMk id="3" creationId="{A2F3AC12-F2F5-4EA2-BDD9-48813C6FF27D}"/>
          </ac:graphicFrameMkLst>
        </pc:graphicFrameChg>
      </pc:sldChg>
      <pc:sldChg chg="addSp delSp modSp new mod modClrScheme chgLayout modNotesTx">
        <pc:chgData name="Beth" userId="bd08b5aa-02b2-43fc-b15c-eeea7517ad71" providerId="ADAL" clId="{A54DE060-65E8-41FA-95E9-C22776B8ABAA}" dt="2020-10-30T23:27:45.493" v="7690" actId="6549"/>
        <pc:sldMkLst>
          <pc:docMk/>
          <pc:sldMk cId="3727675087" sldId="2076137262"/>
        </pc:sldMkLst>
        <pc:spChg chg="mod ord">
          <ac:chgData name="Beth" userId="bd08b5aa-02b2-43fc-b15c-eeea7517ad71" providerId="ADAL" clId="{A54DE060-65E8-41FA-95E9-C22776B8ABAA}" dt="2020-10-30T00:56:41.424" v="4927" actId="20577"/>
          <ac:spMkLst>
            <pc:docMk/>
            <pc:sldMk cId="3727675087" sldId="2076137262"/>
            <ac:spMk id="2" creationId="{E23460E1-FA5D-495B-B38C-9729F8BC3CA7}"/>
          </ac:spMkLst>
        </pc:spChg>
        <pc:spChg chg="add mod ord">
          <ac:chgData name="Beth" userId="bd08b5aa-02b2-43fc-b15c-eeea7517ad71" providerId="ADAL" clId="{A54DE060-65E8-41FA-95E9-C22776B8ABAA}" dt="2020-10-30T00:49:28.656" v="4632" actId="20577"/>
          <ac:spMkLst>
            <pc:docMk/>
            <pc:sldMk cId="3727675087" sldId="2076137262"/>
            <ac:spMk id="3" creationId="{1538838F-A9BD-499B-ACEB-3FBFEBD6F2FF}"/>
          </ac:spMkLst>
        </pc:spChg>
        <pc:picChg chg="add del mod">
          <ac:chgData name="Beth" userId="bd08b5aa-02b2-43fc-b15c-eeea7517ad71" providerId="ADAL" clId="{A54DE060-65E8-41FA-95E9-C22776B8ABAA}" dt="2020-10-30T22:07:12.593" v="6771" actId="21"/>
          <ac:picMkLst>
            <pc:docMk/>
            <pc:sldMk cId="3727675087" sldId="2076137262"/>
            <ac:picMk id="5" creationId="{7EBBE12F-BE95-4515-88B6-440941B818C3}"/>
          </ac:picMkLst>
        </pc:picChg>
      </pc:sldChg>
      <pc:sldChg chg="addSp modSp new del mod modClrScheme chgLayout">
        <pc:chgData name="Beth" userId="bd08b5aa-02b2-43fc-b15c-eeea7517ad71" providerId="ADAL" clId="{A54DE060-65E8-41FA-95E9-C22776B8ABAA}" dt="2020-10-28T16:03:30.254" v="477" actId="47"/>
        <pc:sldMkLst>
          <pc:docMk/>
          <pc:sldMk cId="165263880" sldId="2076137263"/>
        </pc:sldMkLst>
        <pc:spChg chg="add mod">
          <ac:chgData name="Beth" userId="bd08b5aa-02b2-43fc-b15c-eeea7517ad71" providerId="ADAL" clId="{A54DE060-65E8-41FA-95E9-C22776B8ABAA}" dt="2020-10-28T16:03:27.419" v="476" actId="700"/>
          <ac:spMkLst>
            <pc:docMk/>
            <pc:sldMk cId="165263880" sldId="2076137263"/>
            <ac:spMk id="2" creationId="{F39B0081-E3A5-42CF-BE0F-8840BF588993}"/>
          </ac:spMkLst>
        </pc:spChg>
        <pc:spChg chg="add mod">
          <ac:chgData name="Beth" userId="bd08b5aa-02b2-43fc-b15c-eeea7517ad71" providerId="ADAL" clId="{A54DE060-65E8-41FA-95E9-C22776B8ABAA}" dt="2020-10-28T16:03:27.419" v="476" actId="700"/>
          <ac:spMkLst>
            <pc:docMk/>
            <pc:sldMk cId="165263880" sldId="2076137263"/>
            <ac:spMk id="3" creationId="{74B6BE7B-21D3-431C-AF52-5255B965B3C7}"/>
          </ac:spMkLst>
        </pc:spChg>
      </pc:sldChg>
      <pc:sldChg chg="modSp add del mod setBg modClrScheme chgLayout">
        <pc:chgData name="Beth" userId="bd08b5aa-02b2-43fc-b15c-eeea7517ad71" providerId="ADAL" clId="{A54DE060-65E8-41FA-95E9-C22776B8ABAA}" dt="2020-10-28T16:25:56.645" v="1169" actId="47"/>
        <pc:sldMkLst>
          <pc:docMk/>
          <pc:sldMk cId="970514001" sldId="2076137263"/>
        </pc:sldMkLst>
        <pc:spChg chg="mod ord">
          <ac:chgData name="Beth" userId="bd08b5aa-02b2-43fc-b15c-eeea7517ad71" providerId="ADAL" clId="{A54DE060-65E8-41FA-95E9-C22776B8ABAA}" dt="2020-10-28T16:06:01.120" v="486" actId="6549"/>
          <ac:spMkLst>
            <pc:docMk/>
            <pc:sldMk cId="970514001" sldId="2076137263"/>
            <ac:spMk id="11" creationId="{13B46CF0-815A-415E-B932-A30BAF381D89}"/>
          </ac:spMkLst>
        </pc:spChg>
        <pc:spChg chg="mod ord">
          <ac:chgData name="Beth" userId="bd08b5aa-02b2-43fc-b15c-eeea7517ad71" providerId="ADAL" clId="{A54DE060-65E8-41FA-95E9-C22776B8ABAA}" dt="2020-10-28T16:04:43.862" v="481" actId="700"/>
          <ac:spMkLst>
            <pc:docMk/>
            <pc:sldMk cId="970514001" sldId="2076137263"/>
            <ac:spMk id="33" creationId="{82AA190C-23F7-42EB-A377-9D58CA2D07D7}"/>
          </ac:spMkLst>
        </pc:spChg>
      </pc:sldChg>
      <pc:sldChg chg="addSp delSp modSp add mod ord modShow modNotesTx">
        <pc:chgData name="Beth" userId="bd08b5aa-02b2-43fc-b15c-eeea7517ad71" providerId="ADAL" clId="{A54DE060-65E8-41FA-95E9-C22776B8ABAA}" dt="2020-10-30T23:54:11.186" v="7704" actId="20577"/>
        <pc:sldMkLst>
          <pc:docMk/>
          <pc:sldMk cId="2830242648" sldId="2076137264"/>
        </pc:sldMkLst>
        <pc:spChg chg="add del mod">
          <ac:chgData name="Beth" userId="bd08b5aa-02b2-43fc-b15c-eeea7517ad71" providerId="ADAL" clId="{A54DE060-65E8-41FA-95E9-C22776B8ABAA}" dt="2020-10-30T23:15:55.931" v="7614" actId="478"/>
          <ac:spMkLst>
            <pc:docMk/>
            <pc:sldMk cId="2830242648" sldId="2076137264"/>
            <ac:spMk id="2" creationId="{37225F0F-8A2C-497F-8318-ECFB4E864005}"/>
          </ac:spMkLst>
        </pc:spChg>
        <pc:spChg chg="add del mod">
          <ac:chgData name="Beth" userId="bd08b5aa-02b2-43fc-b15c-eeea7517ad71" providerId="ADAL" clId="{A54DE060-65E8-41FA-95E9-C22776B8ABAA}" dt="2020-10-30T23:09:55.627" v="7320" actId="478"/>
          <ac:spMkLst>
            <pc:docMk/>
            <pc:sldMk cId="2830242648" sldId="2076137264"/>
            <ac:spMk id="6" creationId="{A82412A1-D705-4AB0-B51C-4385FB054453}"/>
          </ac:spMkLst>
        </pc:spChg>
        <pc:spChg chg="add del mod">
          <ac:chgData name="Beth" userId="bd08b5aa-02b2-43fc-b15c-eeea7517ad71" providerId="ADAL" clId="{A54DE060-65E8-41FA-95E9-C22776B8ABAA}" dt="2020-10-30T23:10:50.573" v="7329" actId="478"/>
          <ac:spMkLst>
            <pc:docMk/>
            <pc:sldMk cId="2830242648" sldId="2076137264"/>
            <ac:spMk id="9" creationId="{F04C3162-C903-49BE-9EDC-2DC33E0BC53C}"/>
          </ac:spMkLst>
        </pc:spChg>
        <pc:spChg chg="add mod">
          <ac:chgData name="Beth" userId="bd08b5aa-02b2-43fc-b15c-eeea7517ad71" providerId="ADAL" clId="{A54DE060-65E8-41FA-95E9-C22776B8ABAA}" dt="2020-10-30T23:18:10.483" v="7658" actId="164"/>
          <ac:spMkLst>
            <pc:docMk/>
            <pc:sldMk cId="2830242648" sldId="2076137264"/>
            <ac:spMk id="10" creationId="{922C1A82-B4F9-450E-AE4D-D46AC32E7E6D}"/>
          </ac:spMkLst>
        </pc:spChg>
        <pc:spChg chg="del mod">
          <ac:chgData name="Beth" userId="bd08b5aa-02b2-43fc-b15c-eeea7517ad71" providerId="ADAL" clId="{A54DE060-65E8-41FA-95E9-C22776B8ABAA}" dt="2020-10-30T23:10:48.945" v="7328" actId="478"/>
          <ac:spMkLst>
            <pc:docMk/>
            <pc:sldMk cId="2830242648" sldId="2076137264"/>
            <ac:spMk id="11" creationId="{13B46CF0-815A-415E-B932-A30BAF381D89}"/>
          </ac:spMkLst>
        </pc:spChg>
        <pc:spChg chg="add mod">
          <ac:chgData name="Beth" userId="bd08b5aa-02b2-43fc-b15c-eeea7517ad71" providerId="ADAL" clId="{A54DE060-65E8-41FA-95E9-C22776B8ABAA}" dt="2020-10-30T23:18:10.483" v="7658" actId="164"/>
          <ac:spMkLst>
            <pc:docMk/>
            <pc:sldMk cId="2830242648" sldId="2076137264"/>
            <ac:spMk id="12" creationId="{79D6F4AE-387D-45C5-AB54-2B962795672A}"/>
          </ac:spMkLst>
        </pc:spChg>
        <pc:spChg chg="add mod">
          <ac:chgData name="Beth" userId="bd08b5aa-02b2-43fc-b15c-eeea7517ad71" providerId="ADAL" clId="{A54DE060-65E8-41FA-95E9-C22776B8ABAA}" dt="2020-10-30T23:23:38.403" v="7674" actId="408"/>
          <ac:spMkLst>
            <pc:docMk/>
            <pc:sldMk cId="2830242648" sldId="2076137264"/>
            <ac:spMk id="15" creationId="{E54A5B87-A3FE-4C9F-BFDB-90B18AE0DF12}"/>
          </ac:spMkLst>
        </pc:spChg>
        <pc:spChg chg="add mod">
          <ac:chgData name="Beth" userId="bd08b5aa-02b2-43fc-b15c-eeea7517ad71" providerId="ADAL" clId="{A54DE060-65E8-41FA-95E9-C22776B8ABAA}" dt="2020-10-30T23:54:11.186" v="7704" actId="20577"/>
          <ac:spMkLst>
            <pc:docMk/>
            <pc:sldMk cId="2830242648" sldId="2076137264"/>
            <ac:spMk id="17" creationId="{C493CC34-56A4-4CB2-80EC-EEE3228034DC}"/>
          </ac:spMkLst>
        </pc:spChg>
        <pc:spChg chg="del mod">
          <ac:chgData name="Beth" userId="bd08b5aa-02b2-43fc-b15c-eeea7517ad71" providerId="ADAL" clId="{A54DE060-65E8-41FA-95E9-C22776B8ABAA}" dt="2020-10-30T23:09:53.672" v="7319" actId="478"/>
          <ac:spMkLst>
            <pc:docMk/>
            <pc:sldMk cId="2830242648" sldId="2076137264"/>
            <ac:spMk id="33" creationId="{82AA190C-23F7-42EB-A377-9D58CA2D07D7}"/>
          </ac:spMkLst>
        </pc:spChg>
        <pc:grpChg chg="add mod">
          <ac:chgData name="Beth" userId="bd08b5aa-02b2-43fc-b15c-eeea7517ad71" providerId="ADAL" clId="{A54DE060-65E8-41FA-95E9-C22776B8ABAA}" dt="2020-10-30T23:23:09.683" v="7667" actId="1076"/>
          <ac:grpSpMkLst>
            <pc:docMk/>
            <pc:sldMk cId="2830242648" sldId="2076137264"/>
            <ac:grpSpMk id="14" creationId="{26C61565-6C60-4AC5-81BE-D88DF5C55857}"/>
          </ac:grpSpMkLst>
        </pc:grpChg>
        <pc:picChg chg="add mod">
          <ac:chgData name="Beth" userId="bd08b5aa-02b2-43fc-b15c-eeea7517ad71" providerId="ADAL" clId="{A54DE060-65E8-41FA-95E9-C22776B8ABAA}" dt="2020-10-30T23:23:18.151" v="7670" actId="1076"/>
          <ac:picMkLst>
            <pc:docMk/>
            <pc:sldMk cId="2830242648" sldId="2076137264"/>
            <ac:picMk id="3" creationId="{CA757854-A5B7-456C-9BF9-81C4848D1F27}"/>
          </ac:picMkLst>
        </pc:picChg>
        <pc:picChg chg="add mod">
          <ac:chgData name="Beth" userId="bd08b5aa-02b2-43fc-b15c-eeea7517ad71" providerId="ADAL" clId="{A54DE060-65E8-41FA-95E9-C22776B8ABAA}" dt="2020-10-30T23:23:53.171" v="7677" actId="1076"/>
          <ac:picMkLst>
            <pc:docMk/>
            <pc:sldMk cId="2830242648" sldId="2076137264"/>
            <ac:picMk id="16" creationId="{2F8416AF-6EA4-4F25-8D5A-B30D2C5B33AF}"/>
          </ac:picMkLst>
        </pc:picChg>
      </pc:sldChg>
      <pc:sldChg chg="addSp modSp new del mod modClrScheme chgLayout">
        <pc:chgData name="Beth" userId="bd08b5aa-02b2-43fc-b15c-eeea7517ad71" providerId="ADAL" clId="{A54DE060-65E8-41FA-95E9-C22776B8ABAA}" dt="2020-10-29T17:10:54.578" v="2213" actId="47"/>
        <pc:sldMkLst>
          <pc:docMk/>
          <pc:sldMk cId="2893642053" sldId="2076137265"/>
        </pc:sldMkLst>
        <pc:spChg chg="add mod">
          <ac:chgData name="Beth" userId="bd08b5aa-02b2-43fc-b15c-eeea7517ad71" providerId="ADAL" clId="{A54DE060-65E8-41FA-95E9-C22776B8ABAA}" dt="2020-10-28T16:08:47.804" v="566" actId="20577"/>
          <ac:spMkLst>
            <pc:docMk/>
            <pc:sldMk cId="2893642053" sldId="2076137265"/>
            <ac:spMk id="2" creationId="{0361DBDD-0231-4729-9333-01FDE11ED7E4}"/>
          </ac:spMkLst>
        </pc:spChg>
        <pc:spChg chg="add mod">
          <ac:chgData name="Beth" userId="bd08b5aa-02b2-43fc-b15c-eeea7517ad71" providerId="ADAL" clId="{A54DE060-65E8-41FA-95E9-C22776B8ABAA}" dt="2020-10-28T16:08:44.787" v="557" actId="700"/>
          <ac:spMkLst>
            <pc:docMk/>
            <pc:sldMk cId="2893642053" sldId="2076137265"/>
            <ac:spMk id="3" creationId="{7DA472F1-A7D7-4DAA-BA26-BF2D4C4A9412}"/>
          </ac:spMkLst>
        </pc:spChg>
      </pc:sldChg>
      <pc:sldChg chg="modSp add mod">
        <pc:chgData name="Beth" userId="bd08b5aa-02b2-43fc-b15c-eeea7517ad71" providerId="ADAL" clId="{A54DE060-65E8-41FA-95E9-C22776B8ABAA}" dt="2020-10-28T16:15:20.091" v="645" actId="6549"/>
        <pc:sldMkLst>
          <pc:docMk/>
          <pc:sldMk cId="2149951389" sldId="2076137266"/>
        </pc:sldMkLst>
        <pc:spChg chg="mod">
          <ac:chgData name="Beth" userId="bd08b5aa-02b2-43fc-b15c-eeea7517ad71" providerId="ADAL" clId="{A54DE060-65E8-41FA-95E9-C22776B8ABAA}" dt="2020-10-28T16:15:20.091" v="645" actId="6549"/>
          <ac:spMkLst>
            <pc:docMk/>
            <pc:sldMk cId="2149951389" sldId="2076137266"/>
            <ac:spMk id="3" creationId="{C7FBA468-3EB7-2947-9916-1F08AD82F950}"/>
          </ac:spMkLst>
        </pc:spChg>
      </pc:sldChg>
      <pc:sldChg chg="modSp add mod ord">
        <pc:chgData name="Beth" userId="bd08b5aa-02b2-43fc-b15c-eeea7517ad71" providerId="ADAL" clId="{A54DE060-65E8-41FA-95E9-C22776B8ABAA}" dt="2020-10-30T19:52:17.502" v="5118" actId="6549"/>
        <pc:sldMkLst>
          <pc:docMk/>
          <pc:sldMk cId="1722549343" sldId="2076137267"/>
        </pc:sldMkLst>
        <pc:spChg chg="mod">
          <ac:chgData name="Beth" userId="bd08b5aa-02b2-43fc-b15c-eeea7517ad71" providerId="ADAL" clId="{A54DE060-65E8-41FA-95E9-C22776B8ABAA}" dt="2020-10-30T01:00:26.658" v="5041" actId="404"/>
          <ac:spMkLst>
            <pc:docMk/>
            <pc:sldMk cId="1722549343" sldId="2076137267"/>
            <ac:spMk id="4" creationId="{CADD991E-767D-FE4B-82AD-96DD0E4D1BDA}"/>
          </ac:spMkLst>
        </pc:spChg>
        <pc:spChg chg="mod">
          <ac:chgData name="Beth" userId="bd08b5aa-02b2-43fc-b15c-eeea7517ad71" providerId="ADAL" clId="{A54DE060-65E8-41FA-95E9-C22776B8ABAA}" dt="2020-10-30T19:52:17.502" v="5118" actId="6549"/>
          <ac:spMkLst>
            <pc:docMk/>
            <pc:sldMk cId="1722549343" sldId="2076137267"/>
            <ac:spMk id="5" creationId="{187A8007-73D4-B541-917C-A5A47C426617}"/>
          </ac:spMkLst>
        </pc:spChg>
      </pc:sldChg>
      <pc:sldChg chg="add del">
        <pc:chgData name="Beth" userId="bd08b5aa-02b2-43fc-b15c-eeea7517ad71" providerId="ADAL" clId="{A54DE060-65E8-41FA-95E9-C22776B8ABAA}" dt="2020-10-28T16:17:48.672" v="794" actId="47"/>
        <pc:sldMkLst>
          <pc:docMk/>
          <pc:sldMk cId="1754125973" sldId="2076137267"/>
        </pc:sldMkLst>
      </pc:sldChg>
      <pc:sldChg chg="add del">
        <pc:chgData name="Beth" userId="bd08b5aa-02b2-43fc-b15c-eeea7517ad71" providerId="ADAL" clId="{A54DE060-65E8-41FA-95E9-C22776B8ABAA}" dt="2020-10-28T16:17:59.816" v="796"/>
        <pc:sldMkLst>
          <pc:docMk/>
          <pc:sldMk cId="3990710686" sldId="2076137267"/>
        </pc:sldMkLst>
      </pc:sldChg>
      <pc:sldChg chg="addSp delSp modSp add mod modClrScheme chgLayout">
        <pc:chgData name="Beth" userId="bd08b5aa-02b2-43fc-b15c-eeea7517ad71" providerId="ADAL" clId="{A54DE060-65E8-41FA-95E9-C22776B8ABAA}" dt="2020-10-30T23:07:39.991" v="7305" actId="6549"/>
        <pc:sldMkLst>
          <pc:docMk/>
          <pc:sldMk cId="1528755367" sldId="2076137268"/>
        </pc:sldMkLst>
        <pc:spChg chg="mod ord">
          <ac:chgData name="Beth" userId="bd08b5aa-02b2-43fc-b15c-eeea7517ad71" providerId="ADAL" clId="{A54DE060-65E8-41FA-95E9-C22776B8ABAA}" dt="2020-10-28T17:05:16.340" v="1565" actId="700"/>
          <ac:spMkLst>
            <pc:docMk/>
            <pc:sldMk cId="1528755367" sldId="2076137268"/>
            <ac:spMk id="2" creationId="{C8F2705D-A411-4EF0-A5BE-46CE2AD87092}"/>
          </ac:spMkLst>
        </pc:spChg>
        <pc:spChg chg="mod ord">
          <ac:chgData name="Beth" userId="bd08b5aa-02b2-43fc-b15c-eeea7517ad71" providerId="ADAL" clId="{A54DE060-65E8-41FA-95E9-C22776B8ABAA}" dt="2020-10-30T23:07:39.991" v="7305" actId="6549"/>
          <ac:spMkLst>
            <pc:docMk/>
            <pc:sldMk cId="1528755367" sldId="2076137268"/>
            <ac:spMk id="3" creationId="{5B7D50C7-0A02-4282-8F11-39622E7F512A}"/>
          </ac:spMkLst>
        </pc:spChg>
        <pc:spChg chg="add del mod">
          <ac:chgData name="Beth" userId="bd08b5aa-02b2-43fc-b15c-eeea7517ad71" providerId="ADAL" clId="{A54DE060-65E8-41FA-95E9-C22776B8ABAA}" dt="2020-10-30T23:00:09.953" v="7114" actId="478"/>
          <ac:spMkLst>
            <pc:docMk/>
            <pc:sldMk cId="1528755367" sldId="2076137268"/>
            <ac:spMk id="5" creationId="{49457034-623B-4051-935A-8F3DECC4F350}"/>
          </ac:spMkLst>
        </pc:spChg>
        <pc:picChg chg="add del mod">
          <ac:chgData name="Beth" userId="bd08b5aa-02b2-43fc-b15c-eeea7517ad71" providerId="ADAL" clId="{A54DE060-65E8-41FA-95E9-C22776B8ABAA}" dt="2020-10-30T22:07:15.648" v="6774" actId="21"/>
          <ac:picMkLst>
            <pc:docMk/>
            <pc:sldMk cId="1528755367" sldId="2076137268"/>
            <ac:picMk id="7" creationId="{C892DC2F-277F-47AF-9627-84504C0D434E}"/>
          </ac:picMkLst>
        </pc:picChg>
      </pc:sldChg>
      <pc:sldChg chg="add del">
        <pc:chgData name="Beth" userId="bd08b5aa-02b2-43fc-b15c-eeea7517ad71" providerId="ADAL" clId="{A54DE060-65E8-41FA-95E9-C22776B8ABAA}" dt="2020-10-28T16:18:18.243" v="799"/>
        <pc:sldMkLst>
          <pc:docMk/>
          <pc:sldMk cId="3017821967" sldId="2076137268"/>
        </pc:sldMkLst>
      </pc:sldChg>
      <pc:sldChg chg="modSp add mod">
        <pc:chgData name="Beth" userId="bd08b5aa-02b2-43fc-b15c-eeea7517ad71" providerId="ADAL" clId="{A54DE060-65E8-41FA-95E9-C22776B8ABAA}" dt="2020-10-30T01:01:36.842" v="5117" actId="404"/>
        <pc:sldMkLst>
          <pc:docMk/>
          <pc:sldMk cId="1030285547" sldId="2076137269"/>
        </pc:sldMkLst>
        <pc:spChg chg="mod">
          <ac:chgData name="Beth" userId="bd08b5aa-02b2-43fc-b15c-eeea7517ad71" providerId="ADAL" clId="{A54DE060-65E8-41FA-95E9-C22776B8ABAA}" dt="2020-10-30T01:01:36.842" v="5117" actId="404"/>
          <ac:spMkLst>
            <pc:docMk/>
            <pc:sldMk cId="1030285547" sldId="2076137269"/>
            <ac:spMk id="4" creationId="{CADD991E-767D-FE4B-82AD-96DD0E4D1BDA}"/>
          </ac:spMkLst>
        </pc:spChg>
        <pc:spChg chg="mod">
          <ac:chgData name="Beth" userId="bd08b5aa-02b2-43fc-b15c-eeea7517ad71" providerId="ADAL" clId="{A54DE060-65E8-41FA-95E9-C22776B8ABAA}" dt="2020-10-28T17:05:25.363" v="1576" actId="20577"/>
          <ac:spMkLst>
            <pc:docMk/>
            <pc:sldMk cId="1030285547" sldId="2076137269"/>
            <ac:spMk id="5" creationId="{187A8007-73D4-B541-917C-A5A47C426617}"/>
          </ac:spMkLst>
        </pc:spChg>
      </pc:sldChg>
      <pc:sldChg chg="add del">
        <pc:chgData name="Beth" userId="bd08b5aa-02b2-43fc-b15c-eeea7517ad71" providerId="ADAL" clId="{A54DE060-65E8-41FA-95E9-C22776B8ABAA}" dt="2020-10-28T16:18:18.243" v="799"/>
        <pc:sldMkLst>
          <pc:docMk/>
          <pc:sldMk cId="2296363898" sldId="2076137269"/>
        </pc:sldMkLst>
      </pc:sldChg>
      <pc:sldChg chg="add del">
        <pc:chgData name="Beth" userId="bd08b5aa-02b2-43fc-b15c-eeea7517ad71" providerId="ADAL" clId="{A54DE060-65E8-41FA-95E9-C22776B8ABAA}" dt="2020-10-28T16:20:02.654" v="850"/>
        <pc:sldMkLst>
          <pc:docMk/>
          <pc:sldMk cId="1708176535" sldId="2076137270"/>
        </pc:sldMkLst>
      </pc:sldChg>
      <pc:sldChg chg="modSp add del mod ord">
        <pc:chgData name="Beth" userId="bd08b5aa-02b2-43fc-b15c-eeea7517ad71" providerId="ADAL" clId="{A54DE060-65E8-41FA-95E9-C22776B8ABAA}" dt="2020-10-30T21:02:18.901" v="5994" actId="47"/>
        <pc:sldMkLst>
          <pc:docMk/>
          <pc:sldMk cId="3089598313" sldId="2076137270"/>
        </pc:sldMkLst>
        <pc:spChg chg="mod">
          <ac:chgData name="Beth" userId="bd08b5aa-02b2-43fc-b15c-eeea7517ad71" providerId="ADAL" clId="{A54DE060-65E8-41FA-95E9-C22776B8ABAA}" dt="2020-10-30T20:57:31.278" v="5702" actId="21"/>
          <ac:spMkLst>
            <pc:docMk/>
            <pc:sldMk cId="3089598313" sldId="2076137270"/>
            <ac:spMk id="2" creationId="{C8F2705D-A411-4EF0-A5BE-46CE2AD87092}"/>
          </ac:spMkLst>
        </pc:spChg>
        <pc:spChg chg="mod">
          <ac:chgData name="Beth" userId="bd08b5aa-02b2-43fc-b15c-eeea7517ad71" providerId="ADAL" clId="{A54DE060-65E8-41FA-95E9-C22776B8ABAA}" dt="2020-10-30T20:59:49.154" v="5819" actId="20577"/>
          <ac:spMkLst>
            <pc:docMk/>
            <pc:sldMk cId="3089598313" sldId="2076137270"/>
            <ac:spMk id="3" creationId="{5B7D50C7-0A02-4282-8F11-39622E7F512A}"/>
          </ac:spMkLst>
        </pc:spChg>
      </pc:sldChg>
      <pc:sldChg chg="modSp add mod ord">
        <pc:chgData name="Beth" userId="bd08b5aa-02b2-43fc-b15c-eeea7517ad71" providerId="ADAL" clId="{A54DE060-65E8-41FA-95E9-C22776B8ABAA}" dt="2020-10-30T00:59:37.013" v="5003" actId="404"/>
        <pc:sldMkLst>
          <pc:docMk/>
          <pc:sldMk cId="590733793" sldId="2076137271"/>
        </pc:sldMkLst>
        <pc:spChg chg="mod">
          <ac:chgData name="Beth" userId="bd08b5aa-02b2-43fc-b15c-eeea7517ad71" providerId="ADAL" clId="{A54DE060-65E8-41FA-95E9-C22776B8ABAA}" dt="2020-10-30T00:59:37.013" v="5003" actId="404"/>
          <ac:spMkLst>
            <pc:docMk/>
            <pc:sldMk cId="590733793" sldId="2076137271"/>
            <ac:spMk id="4" creationId="{CADD991E-767D-FE4B-82AD-96DD0E4D1BDA}"/>
          </ac:spMkLst>
        </pc:spChg>
        <pc:spChg chg="mod">
          <ac:chgData name="Beth" userId="bd08b5aa-02b2-43fc-b15c-eeea7517ad71" providerId="ADAL" clId="{A54DE060-65E8-41FA-95E9-C22776B8ABAA}" dt="2020-10-28T17:00:52.079" v="1446" actId="20577"/>
          <ac:spMkLst>
            <pc:docMk/>
            <pc:sldMk cId="590733793" sldId="2076137271"/>
            <ac:spMk id="5" creationId="{187A8007-73D4-B541-917C-A5A47C426617}"/>
          </ac:spMkLst>
        </pc:spChg>
      </pc:sldChg>
      <pc:sldChg chg="add del">
        <pc:chgData name="Beth" userId="bd08b5aa-02b2-43fc-b15c-eeea7517ad71" providerId="ADAL" clId="{A54DE060-65E8-41FA-95E9-C22776B8ABAA}" dt="2020-10-28T16:20:02.654" v="850"/>
        <pc:sldMkLst>
          <pc:docMk/>
          <pc:sldMk cId="2743135450" sldId="2076137271"/>
        </pc:sldMkLst>
      </pc:sldChg>
      <pc:sldChg chg="modSp new mod">
        <pc:chgData name="Beth" userId="bd08b5aa-02b2-43fc-b15c-eeea7517ad71" providerId="ADAL" clId="{A54DE060-65E8-41FA-95E9-C22776B8ABAA}" dt="2020-10-30T00:56:35.872" v="4923" actId="20577"/>
        <pc:sldMkLst>
          <pc:docMk/>
          <pc:sldMk cId="1908894658" sldId="2076137272"/>
        </pc:sldMkLst>
        <pc:spChg chg="mod">
          <ac:chgData name="Beth" userId="bd08b5aa-02b2-43fc-b15c-eeea7517ad71" providerId="ADAL" clId="{A54DE060-65E8-41FA-95E9-C22776B8ABAA}" dt="2020-10-30T00:56:35.872" v="4923" actId="20577"/>
          <ac:spMkLst>
            <pc:docMk/>
            <pc:sldMk cId="1908894658" sldId="2076137272"/>
            <ac:spMk id="2" creationId="{76C7DC4E-F26F-4353-AE59-BA82822F3A67}"/>
          </ac:spMkLst>
        </pc:spChg>
      </pc:sldChg>
      <pc:sldChg chg="new del">
        <pc:chgData name="Beth" userId="bd08b5aa-02b2-43fc-b15c-eeea7517ad71" providerId="ADAL" clId="{A54DE060-65E8-41FA-95E9-C22776B8ABAA}" dt="2020-10-28T16:26:19.723" v="1171" actId="47"/>
        <pc:sldMkLst>
          <pc:docMk/>
          <pc:sldMk cId="2606374179" sldId="2076137272"/>
        </pc:sldMkLst>
      </pc:sldChg>
      <pc:sldChg chg="new del">
        <pc:chgData name="Beth" userId="bd08b5aa-02b2-43fc-b15c-eeea7517ad71" providerId="ADAL" clId="{A54DE060-65E8-41FA-95E9-C22776B8ABAA}" dt="2020-10-28T16:26:32.015" v="1173" actId="47"/>
        <pc:sldMkLst>
          <pc:docMk/>
          <pc:sldMk cId="3132065166" sldId="2076137272"/>
        </pc:sldMkLst>
      </pc:sldChg>
      <pc:sldChg chg="addSp delSp modSp add mod">
        <pc:chgData name="Beth" userId="bd08b5aa-02b2-43fc-b15c-eeea7517ad71" providerId="ADAL" clId="{A54DE060-65E8-41FA-95E9-C22776B8ABAA}" dt="2020-10-30T22:07:14.147" v="6773" actId="22"/>
        <pc:sldMkLst>
          <pc:docMk/>
          <pc:sldMk cId="391987931" sldId="2076137273"/>
        </pc:sldMkLst>
        <pc:spChg chg="mod">
          <ac:chgData name="Beth" userId="bd08b5aa-02b2-43fc-b15c-eeea7517ad71" providerId="ADAL" clId="{A54DE060-65E8-41FA-95E9-C22776B8ABAA}" dt="2020-10-28T16:27:22.372" v="1215" actId="20577"/>
          <ac:spMkLst>
            <pc:docMk/>
            <pc:sldMk cId="391987931" sldId="2076137273"/>
            <ac:spMk id="2" creationId="{76C7DC4E-F26F-4353-AE59-BA82822F3A67}"/>
          </ac:spMkLst>
        </pc:spChg>
        <pc:picChg chg="add del mod">
          <ac:chgData name="Beth" userId="bd08b5aa-02b2-43fc-b15c-eeea7517ad71" providerId="ADAL" clId="{A54DE060-65E8-41FA-95E9-C22776B8ABAA}" dt="2020-10-30T22:07:14.147" v="6773" actId="22"/>
          <ac:picMkLst>
            <pc:docMk/>
            <pc:sldMk cId="391987931" sldId="2076137273"/>
            <ac:picMk id="5" creationId="{8EBD3B6D-0DCD-4843-9702-E5B13FE07F91}"/>
          </ac:picMkLst>
        </pc:picChg>
      </pc:sldChg>
      <pc:sldChg chg="add del">
        <pc:chgData name="Beth" userId="bd08b5aa-02b2-43fc-b15c-eeea7517ad71" providerId="ADAL" clId="{A54DE060-65E8-41FA-95E9-C22776B8ABAA}" dt="2020-10-28T16:27:17.711" v="1207"/>
        <pc:sldMkLst>
          <pc:docMk/>
          <pc:sldMk cId="1310449591" sldId="2076137273"/>
        </pc:sldMkLst>
      </pc:sldChg>
      <pc:sldChg chg="modSp add mod">
        <pc:chgData name="Beth" userId="bd08b5aa-02b2-43fc-b15c-eeea7517ad71" providerId="ADAL" clId="{A54DE060-65E8-41FA-95E9-C22776B8ABAA}" dt="2020-10-28T16:28:26.929" v="1229" actId="20577"/>
        <pc:sldMkLst>
          <pc:docMk/>
          <pc:sldMk cId="253898849" sldId="2076137274"/>
        </pc:sldMkLst>
        <pc:spChg chg="mod">
          <ac:chgData name="Beth" userId="bd08b5aa-02b2-43fc-b15c-eeea7517ad71" providerId="ADAL" clId="{A54DE060-65E8-41FA-95E9-C22776B8ABAA}" dt="2020-10-28T16:28:26.929" v="1229" actId="20577"/>
          <ac:spMkLst>
            <pc:docMk/>
            <pc:sldMk cId="253898849" sldId="2076137274"/>
            <ac:spMk id="2" creationId="{76C7DC4E-F26F-4353-AE59-BA82822F3A67}"/>
          </ac:spMkLst>
        </pc:spChg>
      </pc:sldChg>
      <pc:sldChg chg="add del">
        <pc:chgData name="Beth" userId="bd08b5aa-02b2-43fc-b15c-eeea7517ad71" providerId="ADAL" clId="{A54DE060-65E8-41FA-95E9-C22776B8ABAA}" dt="2020-10-28T16:27:38.799" v="1217"/>
        <pc:sldMkLst>
          <pc:docMk/>
          <pc:sldMk cId="3903979301" sldId="2076137274"/>
        </pc:sldMkLst>
      </pc:sldChg>
      <pc:sldChg chg="modSp new mod modShow">
        <pc:chgData name="Beth" userId="bd08b5aa-02b2-43fc-b15c-eeea7517ad71" providerId="ADAL" clId="{A54DE060-65E8-41FA-95E9-C22776B8ABAA}" dt="2020-10-30T22:25:48.841" v="6794" actId="729"/>
        <pc:sldMkLst>
          <pc:docMk/>
          <pc:sldMk cId="165523476" sldId="2076137275"/>
        </pc:sldMkLst>
        <pc:spChg chg="mod">
          <ac:chgData name="Beth" userId="bd08b5aa-02b2-43fc-b15c-eeea7517ad71" providerId="ADAL" clId="{A54DE060-65E8-41FA-95E9-C22776B8ABAA}" dt="2020-10-28T16:29:09.739" v="1264" actId="20577"/>
          <ac:spMkLst>
            <pc:docMk/>
            <pc:sldMk cId="165523476" sldId="2076137275"/>
            <ac:spMk id="2" creationId="{A5E32463-66DE-4706-966B-E960BA0C03C5}"/>
          </ac:spMkLst>
        </pc:spChg>
      </pc:sldChg>
      <pc:sldChg chg="addSp delSp modSp add mod modClrScheme chgLayout">
        <pc:chgData name="Beth" userId="bd08b5aa-02b2-43fc-b15c-eeea7517ad71" providerId="ADAL" clId="{A54DE060-65E8-41FA-95E9-C22776B8ABAA}" dt="2020-10-30T23:31:04.763" v="7692" actId="208"/>
        <pc:sldMkLst>
          <pc:docMk/>
          <pc:sldMk cId="1619354914" sldId="2076137276"/>
        </pc:sldMkLst>
        <pc:spChg chg="mod ord">
          <ac:chgData name="Beth" userId="bd08b5aa-02b2-43fc-b15c-eeea7517ad71" providerId="ADAL" clId="{A54DE060-65E8-41FA-95E9-C22776B8ABAA}" dt="2020-10-28T17:02:11.131" v="1453" actId="2711"/>
          <ac:spMkLst>
            <pc:docMk/>
            <pc:sldMk cId="1619354914" sldId="2076137276"/>
            <ac:spMk id="2" creationId="{F79125A5-219C-45C3-9DF3-A7FE37D73B8D}"/>
          </ac:spMkLst>
        </pc:spChg>
        <pc:spChg chg="add del mod ord">
          <ac:chgData name="Beth" userId="bd08b5aa-02b2-43fc-b15c-eeea7517ad71" providerId="ADAL" clId="{A54DE060-65E8-41FA-95E9-C22776B8ABAA}" dt="2020-10-28T17:01:49.366" v="1450" actId="478"/>
          <ac:spMkLst>
            <pc:docMk/>
            <pc:sldMk cId="1619354914" sldId="2076137276"/>
            <ac:spMk id="3" creationId="{681A0A0F-7678-40D1-BF86-C617274E2337}"/>
          </ac:spMkLst>
        </pc:spChg>
        <pc:spChg chg="mod">
          <ac:chgData name="Beth" userId="bd08b5aa-02b2-43fc-b15c-eeea7517ad71" providerId="ADAL" clId="{A54DE060-65E8-41FA-95E9-C22776B8ABAA}" dt="2020-10-28T17:02:06.301" v="1452" actId="2711"/>
          <ac:spMkLst>
            <pc:docMk/>
            <pc:sldMk cId="1619354914" sldId="2076137276"/>
            <ac:spMk id="5" creationId="{9B3FF205-236A-40A9-86E1-7C03EE4261C5}"/>
          </ac:spMkLst>
        </pc:spChg>
        <pc:spChg chg="mod">
          <ac:chgData name="Beth" userId="bd08b5aa-02b2-43fc-b15c-eeea7517ad71" providerId="ADAL" clId="{A54DE060-65E8-41FA-95E9-C22776B8ABAA}" dt="2020-10-28T17:01:59.669" v="1451" actId="2711"/>
          <ac:spMkLst>
            <pc:docMk/>
            <pc:sldMk cId="1619354914" sldId="2076137276"/>
            <ac:spMk id="6" creationId="{23B77FE1-3F11-4239-9F39-6F7BF00ABD95}"/>
          </ac:spMkLst>
        </pc:spChg>
        <pc:spChg chg="mod">
          <ac:chgData name="Beth" userId="bd08b5aa-02b2-43fc-b15c-eeea7517ad71" providerId="ADAL" clId="{A54DE060-65E8-41FA-95E9-C22776B8ABAA}" dt="2020-10-28T17:01:59.669" v="1451" actId="2711"/>
          <ac:spMkLst>
            <pc:docMk/>
            <pc:sldMk cId="1619354914" sldId="2076137276"/>
            <ac:spMk id="7" creationId="{8E976646-A1FB-4413-A1EB-B3D1D8ECA89A}"/>
          </ac:spMkLst>
        </pc:spChg>
        <pc:spChg chg="mod">
          <ac:chgData name="Beth" userId="bd08b5aa-02b2-43fc-b15c-eeea7517ad71" providerId="ADAL" clId="{A54DE060-65E8-41FA-95E9-C22776B8ABAA}" dt="2020-10-28T17:01:59.669" v="1451" actId="2711"/>
          <ac:spMkLst>
            <pc:docMk/>
            <pc:sldMk cId="1619354914" sldId="2076137276"/>
            <ac:spMk id="8" creationId="{FFBCBDAC-F5CD-43D4-9DEF-F7B78654D30C}"/>
          </ac:spMkLst>
        </pc:spChg>
        <pc:spChg chg="mod">
          <ac:chgData name="Beth" userId="bd08b5aa-02b2-43fc-b15c-eeea7517ad71" providerId="ADAL" clId="{A54DE060-65E8-41FA-95E9-C22776B8ABAA}" dt="2020-10-28T17:01:59.669" v="1451" actId="2711"/>
          <ac:spMkLst>
            <pc:docMk/>
            <pc:sldMk cId="1619354914" sldId="2076137276"/>
            <ac:spMk id="9" creationId="{63DC2226-3CDC-40BA-82C1-F3DF7D3A3CBF}"/>
          </ac:spMkLst>
        </pc:spChg>
        <pc:spChg chg="mod">
          <ac:chgData name="Beth" userId="bd08b5aa-02b2-43fc-b15c-eeea7517ad71" providerId="ADAL" clId="{A54DE060-65E8-41FA-95E9-C22776B8ABAA}" dt="2020-10-28T17:01:59.669" v="1451" actId="2711"/>
          <ac:spMkLst>
            <pc:docMk/>
            <pc:sldMk cId="1619354914" sldId="2076137276"/>
            <ac:spMk id="10" creationId="{BE97794D-B77E-4101-AC33-17F38430C18D}"/>
          </ac:spMkLst>
        </pc:spChg>
        <pc:spChg chg="mod">
          <ac:chgData name="Beth" userId="bd08b5aa-02b2-43fc-b15c-eeea7517ad71" providerId="ADAL" clId="{A54DE060-65E8-41FA-95E9-C22776B8ABAA}" dt="2020-10-28T17:02:19.220" v="1454" actId="207"/>
          <ac:spMkLst>
            <pc:docMk/>
            <pc:sldMk cId="1619354914" sldId="2076137276"/>
            <ac:spMk id="152" creationId="{F2462C31-B105-424C-A6F1-0CA8788DC4FF}"/>
          </ac:spMkLst>
        </pc:spChg>
        <pc:graphicFrameChg chg="mod">
          <ac:chgData name="Beth" userId="bd08b5aa-02b2-43fc-b15c-eeea7517ad71" providerId="ADAL" clId="{A54DE060-65E8-41FA-95E9-C22776B8ABAA}" dt="2020-10-28T17:02:29.677" v="1455" actId="207"/>
          <ac:graphicFrameMkLst>
            <pc:docMk/>
            <pc:sldMk cId="1619354914" sldId="2076137276"/>
            <ac:graphicFrameMk id="26" creationId="{EE839DEB-E217-40CF-AC4C-63111340D32D}"/>
          </ac:graphicFrameMkLst>
        </pc:graphicFrameChg>
        <pc:picChg chg="mod">
          <ac:chgData name="Beth" userId="bd08b5aa-02b2-43fc-b15c-eeea7517ad71" providerId="ADAL" clId="{A54DE060-65E8-41FA-95E9-C22776B8ABAA}" dt="2020-10-28T17:02:44.197" v="1457" actId="207"/>
          <ac:picMkLst>
            <pc:docMk/>
            <pc:sldMk cId="1619354914" sldId="2076137276"/>
            <ac:picMk id="149" creationId="{F250779F-5922-4BDA-84F1-90DD74132F41}"/>
          </ac:picMkLst>
        </pc:picChg>
        <pc:cxnChg chg="mod">
          <ac:chgData name="Beth" userId="bd08b5aa-02b2-43fc-b15c-eeea7517ad71" providerId="ADAL" clId="{A54DE060-65E8-41FA-95E9-C22776B8ABAA}" dt="2020-10-30T23:31:04.763" v="7692" actId="208"/>
          <ac:cxnSpMkLst>
            <pc:docMk/>
            <pc:sldMk cId="1619354914" sldId="2076137276"/>
            <ac:cxnSpMk id="46" creationId="{EC2AD5FA-A7BF-40DA-A7A2-31B666437425}"/>
          </ac:cxnSpMkLst>
        </pc:cxnChg>
        <pc:cxnChg chg="mod">
          <ac:chgData name="Beth" userId="bd08b5aa-02b2-43fc-b15c-eeea7517ad71" providerId="ADAL" clId="{A54DE060-65E8-41FA-95E9-C22776B8ABAA}" dt="2020-10-30T23:31:04.763" v="7692" actId="208"/>
          <ac:cxnSpMkLst>
            <pc:docMk/>
            <pc:sldMk cId="1619354914" sldId="2076137276"/>
            <ac:cxnSpMk id="48" creationId="{CD61A904-8C7C-4192-8794-DB995B817FDA}"/>
          </ac:cxnSpMkLst>
        </pc:cxnChg>
        <pc:cxnChg chg="mod">
          <ac:chgData name="Beth" userId="bd08b5aa-02b2-43fc-b15c-eeea7517ad71" providerId="ADAL" clId="{A54DE060-65E8-41FA-95E9-C22776B8ABAA}" dt="2020-10-30T23:31:04.763" v="7692" actId="208"/>
          <ac:cxnSpMkLst>
            <pc:docMk/>
            <pc:sldMk cId="1619354914" sldId="2076137276"/>
            <ac:cxnSpMk id="50" creationId="{0CA0A886-666B-4FA9-9D30-31DD8316335D}"/>
          </ac:cxnSpMkLst>
        </pc:cxnChg>
        <pc:cxnChg chg="mod">
          <ac:chgData name="Beth" userId="bd08b5aa-02b2-43fc-b15c-eeea7517ad71" providerId="ADAL" clId="{A54DE060-65E8-41FA-95E9-C22776B8ABAA}" dt="2020-10-30T23:31:04.763" v="7692" actId="208"/>
          <ac:cxnSpMkLst>
            <pc:docMk/>
            <pc:sldMk cId="1619354914" sldId="2076137276"/>
            <ac:cxnSpMk id="52" creationId="{FBCEDD9A-A712-447A-9161-11E2557CE8DB}"/>
          </ac:cxnSpMkLst>
        </pc:cxnChg>
        <pc:cxnChg chg="mod">
          <ac:chgData name="Beth" userId="bd08b5aa-02b2-43fc-b15c-eeea7517ad71" providerId="ADAL" clId="{A54DE060-65E8-41FA-95E9-C22776B8ABAA}" dt="2020-10-30T23:31:04.763" v="7692" actId="208"/>
          <ac:cxnSpMkLst>
            <pc:docMk/>
            <pc:sldMk cId="1619354914" sldId="2076137276"/>
            <ac:cxnSpMk id="54" creationId="{B2F2F104-A1F6-431B-A369-B9FEF835725E}"/>
          </ac:cxnSpMkLst>
        </pc:cxnChg>
        <pc:cxnChg chg="mod">
          <ac:chgData name="Beth" userId="bd08b5aa-02b2-43fc-b15c-eeea7517ad71" providerId="ADAL" clId="{A54DE060-65E8-41FA-95E9-C22776B8ABAA}" dt="2020-10-30T23:31:04.763" v="7692" actId="208"/>
          <ac:cxnSpMkLst>
            <pc:docMk/>
            <pc:sldMk cId="1619354914" sldId="2076137276"/>
            <ac:cxnSpMk id="56" creationId="{EEEEFFB4-8BDD-4868-B1F2-D0F7FFC27A01}"/>
          </ac:cxnSpMkLst>
        </pc:cxnChg>
        <pc:cxnChg chg="mod">
          <ac:chgData name="Beth" userId="bd08b5aa-02b2-43fc-b15c-eeea7517ad71" providerId="ADAL" clId="{A54DE060-65E8-41FA-95E9-C22776B8ABAA}" dt="2020-10-30T23:31:04.763" v="7692" actId="208"/>
          <ac:cxnSpMkLst>
            <pc:docMk/>
            <pc:sldMk cId="1619354914" sldId="2076137276"/>
            <ac:cxnSpMk id="58" creationId="{8187757B-E8D3-44AB-ABD7-3EA7ECD46240}"/>
          </ac:cxnSpMkLst>
        </pc:cxnChg>
        <pc:cxnChg chg="mod">
          <ac:chgData name="Beth" userId="bd08b5aa-02b2-43fc-b15c-eeea7517ad71" providerId="ADAL" clId="{A54DE060-65E8-41FA-95E9-C22776B8ABAA}" dt="2020-10-30T23:31:04.763" v="7692" actId="208"/>
          <ac:cxnSpMkLst>
            <pc:docMk/>
            <pc:sldMk cId="1619354914" sldId="2076137276"/>
            <ac:cxnSpMk id="60" creationId="{8F14C39A-77BF-4FB0-8A87-AEB07C9E00ED}"/>
          </ac:cxnSpMkLst>
        </pc:cxnChg>
        <pc:cxnChg chg="mod">
          <ac:chgData name="Beth" userId="bd08b5aa-02b2-43fc-b15c-eeea7517ad71" providerId="ADAL" clId="{A54DE060-65E8-41FA-95E9-C22776B8ABAA}" dt="2020-10-30T23:31:04.763" v="7692" actId="208"/>
          <ac:cxnSpMkLst>
            <pc:docMk/>
            <pc:sldMk cId="1619354914" sldId="2076137276"/>
            <ac:cxnSpMk id="62" creationId="{58D0656E-57CF-4A6B-86D4-32850E701A0F}"/>
          </ac:cxnSpMkLst>
        </pc:cxnChg>
        <pc:cxnChg chg="mod">
          <ac:chgData name="Beth" userId="bd08b5aa-02b2-43fc-b15c-eeea7517ad71" providerId="ADAL" clId="{A54DE060-65E8-41FA-95E9-C22776B8ABAA}" dt="2020-10-30T23:31:04.763" v="7692" actId="208"/>
          <ac:cxnSpMkLst>
            <pc:docMk/>
            <pc:sldMk cId="1619354914" sldId="2076137276"/>
            <ac:cxnSpMk id="64" creationId="{C90F8683-028C-4149-84E1-4B79F7FC20D5}"/>
          </ac:cxnSpMkLst>
        </pc:cxnChg>
        <pc:cxnChg chg="mod">
          <ac:chgData name="Beth" userId="bd08b5aa-02b2-43fc-b15c-eeea7517ad71" providerId="ADAL" clId="{A54DE060-65E8-41FA-95E9-C22776B8ABAA}" dt="2020-10-30T23:31:04.763" v="7692" actId="208"/>
          <ac:cxnSpMkLst>
            <pc:docMk/>
            <pc:sldMk cId="1619354914" sldId="2076137276"/>
            <ac:cxnSpMk id="66" creationId="{23680211-6CB2-49C8-B360-8235AAAF3F19}"/>
          </ac:cxnSpMkLst>
        </pc:cxnChg>
        <pc:cxnChg chg="mod">
          <ac:chgData name="Beth" userId="bd08b5aa-02b2-43fc-b15c-eeea7517ad71" providerId="ADAL" clId="{A54DE060-65E8-41FA-95E9-C22776B8ABAA}" dt="2020-10-30T23:31:04.763" v="7692" actId="208"/>
          <ac:cxnSpMkLst>
            <pc:docMk/>
            <pc:sldMk cId="1619354914" sldId="2076137276"/>
            <ac:cxnSpMk id="68" creationId="{094FE4DF-5440-4973-9648-D48A38501F22}"/>
          </ac:cxnSpMkLst>
        </pc:cxnChg>
      </pc:sldChg>
      <pc:sldChg chg="add del">
        <pc:chgData name="Beth" userId="bd08b5aa-02b2-43fc-b15c-eeea7517ad71" providerId="ADAL" clId="{A54DE060-65E8-41FA-95E9-C22776B8ABAA}" dt="2020-10-28T17:03:23.980" v="1475"/>
        <pc:sldMkLst>
          <pc:docMk/>
          <pc:sldMk cId="2278566976" sldId="2076137277"/>
        </pc:sldMkLst>
      </pc:sldChg>
      <pc:sldChg chg="modSp add mod">
        <pc:chgData name="Beth" userId="bd08b5aa-02b2-43fc-b15c-eeea7517ad71" providerId="ADAL" clId="{A54DE060-65E8-41FA-95E9-C22776B8ABAA}" dt="2020-10-30T01:00:59.472" v="5076" actId="404"/>
        <pc:sldMkLst>
          <pc:docMk/>
          <pc:sldMk cId="2726391987" sldId="2076137277"/>
        </pc:sldMkLst>
        <pc:spChg chg="mod">
          <ac:chgData name="Beth" userId="bd08b5aa-02b2-43fc-b15c-eeea7517ad71" providerId="ADAL" clId="{A54DE060-65E8-41FA-95E9-C22776B8ABAA}" dt="2020-10-30T01:00:59.472" v="5076" actId="404"/>
          <ac:spMkLst>
            <pc:docMk/>
            <pc:sldMk cId="2726391987" sldId="2076137277"/>
            <ac:spMk id="4" creationId="{CADD991E-767D-FE4B-82AD-96DD0E4D1BDA}"/>
          </ac:spMkLst>
        </pc:spChg>
        <pc:spChg chg="mod">
          <ac:chgData name="Beth" userId="bd08b5aa-02b2-43fc-b15c-eeea7517ad71" providerId="ADAL" clId="{A54DE060-65E8-41FA-95E9-C22776B8ABAA}" dt="2020-10-28T17:03:28.458" v="1488" actId="20577"/>
          <ac:spMkLst>
            <pc:docMk/>
            <pc:sldMk cId="2726391987" sldId="2076137277"/>
            <ac:spMk id="5" creationId="{187A8007-73D4-B541-917C-A5A47C426617}"/>
          </ac:spMkLst>
        </pc:spChg>
      </pc:sldChg>
      <pc:sldChg chg="add del">
        <pc:chgData name="Beth" userId="bd08b5aa-02b2-43fc-b15c-eeea7517ad71" providerId="ADAL" clId="{A54DE060-65E8-41FA-95E9-C22776B8ABAA}" dt="2020-10-28T17:04:28.724" v="1512"/>
        <pc:sldMkLst>
          <pc:docMk/>
          <pc:sldMk cId="1521841510" sldId="2076137278"/>
        </pc:sldMkLst>
      </pc:sldChg>
      <pc:sldChg chg="modSp add mod ord">
        <pc:chgData name="Beth" userId="bd08b5aa-02b2-43fc-b15c-eeea7517ad71" providerId="ADAL" clId="{A54DE060-65E8-41FA-95E9-C22776B8ABAA}" dt="2020-10-28T21:20:04.134" v="1598" actId="20577"/>
        <pc:sldMkLst>
          <pc:docMk/>
          <pc:sldMk cId="1931580592" sldId="2076137278"/>
        </pc:sldMkLst>
        <pc:spChg chg="mod">
          <ac:chgData name="Beth" userId="bd08b5aa-02b2-43fc-b15c-eeea7517ad71" providerId="ADAL" clId="{A54DE060-65E8-41FA-95E9-C22776B8ABAA}" dt="2020-10-28T21:20:04.134" v="1598" actId="20577"/>
          <ac:spMkLst>
            <pc:docMk/>
            <pc:sldMk cId="1931580592" sldId="2076137278"/>
            <ac:spMk id="2" creationId="{76C7DC4E-F26F-4353-AE59-BA82822F3A67}"/>
          </ac:spMkLst>
        </pc:spChg>
      </pc:sldChg>
      <pc:sldChg chg="modSp add mod ord modClrScheme chgLayout">
        <pc:chgData name="Beth" userId="bd08b5aa-02b2-43fc-b15c-eeea7517ad71" providerId="ADAL" clId="{A54DE060-65E8-41FA-95E9-C22776B8ABAA}" dt="2020-10-28T22:27:30.879" v="1723" actId="20577"/>
        <pc:sldMkLst>
          <pc:docMk/>
          <pc:sldMk cId="915689193" sldId="2076137279"/>
        </pc:sldMkLst>
        <pc:spChg chg="mod ord">
          <ac:chgData name="Beth" userId="bd08b5aa-02b2-43fc-b15c-eeea7517ad71" providerId="ADAL" clId="{A54DE060-65E8-41FA-95E9-C22776B8ABAA}" dt="2020-10-28T17:05:09.803" v="1564" actId="700"/>
          <ac:spMkLst>
            <pc:docMk/>
            <pc:sldMk cId="915689193" sldId="2076137279"/>
            <ac:spMk id="2" creationId="{C8F2705D-A411-4EF0-A5BE-46CE2AD87092}"/>
          </ac:spMkLst>
        </pc:spChg>
        <pc:spChg chg="mod ord">
          <ac:chgData name="Beth" userId="bd08b5aa-02b2-43fc-b15c-eeea7517ad71" providerId="ADAL" clId="{A54DE060-65E8-41FA-95E9-C22776B8ABAA}" dt="2020-10-28T22:27:30.879" v="1723" actId="20577"/>
          <ac:spMkLst>
            <pc:docMk/>
            <pc:sldMk cId="915689193" sldId="2076137279"/>
            <ac:spMk id="3" creationId="{5B7D50C7-0A02-4282-8F11-39622E7F512A}"/>
          </ac:spMkLst>
        </pc:spChg>
      </pc:sldChg>
      <pc:sldChg chg="modSp add del mod">
        <pc:chgData name="Beth" userId="bd08b5aa-02b2-43fc-b15c-eeea7517ad71" providerId="ADAL" clId="{A54DE060-65E8-41FA-95E9-C22776B8ABAA}" dt="2020-10-28T17:04:28.724" v="1512"/>
        <pc:sldMkLst>
          <pc:docMk/>
          <pc:sldMk cId="2277522392" sldId="2076137279"/>
        </pc:sldMkLst>
        <pc:spChg chg="mod">
          <ac:chgData name="Beth" userId="bd08b5aa-02b2-43fc-b15c-eeea7517ad71" providerId="ADAL" clId="{A54DE060-65E8-41FA-95E9-C22776B8ABAA}" dt="2020-10-28T17:04:28.724" v="1512"/>
          <ac:spMkLst>
            <pc:docMk/>
            <pc:sldMk cId="2277522392" sldId="2076137279"/>
            <ac:spMk id="3" creationId="{5B7D50C7-0A02-4282-8F11-39622E7F512A}"/>
          </ac:spMkLst>
        </pc:spChg>
      </pc:sldChg>
      <pc:sldChg chg="modSp add mod ord">
        <pc:chgData name="Beth" userId="bd08b5aa-02b2-43fc-b15c-eeea7517ad71" providerId="ADAL" clId="{A54DE060-65E8-41FA-95E9-C22776B8ABAA}" dt="2020-10-30T00:58:57.244" v="4982" actId="404"/>
        <pc:sldMkLst>
          <pc:docMk/>
          <pc:sldMk cId="1110266235" sldId="2076137280"/>
        </pc:sldMkLst>
        <pc:spChg chg="mod">
          <ac:chgData name="Beth" userId="bd08b5aa-02b2-43fc-b15c-eeea7517ad71" providerId="ADAL" clId="{A54DE060-65E8-41FA-95E9-C22776B8ABAA}" dt="2020-10-30T00:58:57.244" v="4982" actId="404"/>
          <ac:spMkLst>
            <pc:docMk/>
            <pc:sldMk cId="1110266235" sldId="2076137280"/>
            <ac:spMk id="4" creationId="{CADD991E-767D-FE4B-82AD-96DD0E4D1BDA}"/>
          </ac:spMkLst>
        </pc:spChg>
        <pc:spChg chg="mod">
          <ac:chgData name="Beth" userId="bd08b5aa-02b2-43fc-b15c-eeea7517ad71" providerId="ADAL" clId="{A54DE060-65E8-41FA-95E9-C22776B8ABAA}" dt="2020-10-28T17:05:34.701" v="1591" actId="20577"/>
          <ac:spMkLst>
            <pc:docMk/>
            <pc:sldMk cId="1110266235" sldId="2076137280"/>
            <ac:spMk id="5" creationId="{187A8007-73D4-B541-917C-A5A47C426617}"/>
          </ac:spMkLst>
        </pc:spChg>
      </pc:sldChg>
      <pc:sldChg chg="add del">
        <pc:chgData name="Beth" userId="bd08b5aa-02b2-43fc-b15c-eeea7517ad71" providerId="ADAL" clId="{A54DE060-65E8-41FA-95E9-C22776B8ABAA}" dt="2020-10-28T17:04:28.724" v="1512"/>
        <pc:sldMkLst>
          <pc:docMk/>
          <pc:sldMk cId="1805075620" sldId="2076137280"/>
        </pc:sldMkLst>
      </pc:sldChg>
      <pc:sldChg chg="addSp delSp modSp add mod modShow modNotesTx">
        <pc:chgData name="Beth" userId="bd08b5aa-02b2-43fc-b15c-eeea7517ad71" providerId="ADAL" clId="{A54DE060-65E8-41FA-95E9-C22776B8ABAA}" dt="2020-10-30T22:51:28.227" v="7091" actId="552"/>
        <pc:sldMkLst>
          <pc:docMk/>
          <pc:sldMk cId="4043131899" sldId="2076137281"/>
        </pc:sldMkLst>
        <pc:spChg chg="mod">
          <ac:chgData name="Beth" userId="bd08b5aa-02b2-43fc-b15c-eeea7517ad71" providerId="ADAL" clId="{A54DE060-65E8-41FA-95E9-C22776B8ABAA}" dt="2020-10-30T22:41:29.545" v="6970" actId="20577"/>
          <ac:spMkLst>
            <pc:docMk/>
            <pc:sldMk cId="4043131899" sldId="2076137281"/>
            <ac:spMk id="3" creationId="{5C841467-4263-4B2E-AEAB-C1D8335EC2A6}"/>
          </ac:spMkLst>
        </pc:spChg>
        <pc:spChg chg="mod">
          <ac:chgData name="Beth" userId="bd08b5aa-02b2-43fc-b15c-eeea7517ad71" providerId="ADAL" clId="{A54DE060-65E8-41FA-95E9-C22776B8ABAA}" dt="2020-10-30T22:36:06.621" v="6913" actId="2711"/>
          <ac:spMkLst>
            <pc:docMk/>
            <pc:sldMk cId="4043131899" sldId="2076137281"/>
            <ac:spMk id="5" creationId="{1CA387C0-F0C9-4675-9CD4-A398BCA3A308}"/>
          </ac:spMkLst>
        </pc:spChg>
        <pc:spChg chg="add del mod">
          <ac:chgData name="Beth" userId="bd08b5aa-02b2-43fc-b15c-eeea7517ad71" providerId="ADAL" clId="{A54DE060-65E8-41FA-95E9-C22776B8ABAA}" dt="2020-10-30T22:28:17.726" v="6822" actId="478"/>
          <ac:spMkLst>
            <pc:docMk/>
            <pc:sldMk cId="4043131899" sldId="2076137281"/>
            <ac:spMk id="11" creationId="{177C81CE-611B-4372-B6D8-F43458FCE201}"/>
          </ac:spMkLst>
        </pc:spChg>
        <pc:spChg chg="add mod">
          <ac:chgData name="Beth" userId="bd08b5aa-02b2-43fc-b15c-eeea7517ad71" providerId="ADAL" clId="{A54DE060-65E8-41FA-95E9-C22776B8ABAA}" dt="2020-10-30T22:51:28.227" v="7091" actId="552"/>
          <ac:spMkLst>
            <pc:docMk/>
            <pc:sldMk cId="4043131899" sldId="2076137281"/>
            <ac:spMk id="17" creationId="{F6F70562-7F65-4D08-885A-C69CF34DD7A8}"/>
          </ac:spMkLst>
        </pc:spChg>
        <pc:spChg chg="add mod">
          <ac:chgData name="Beth" userId="bd08b5aa-02b2-43fc-b15c-eeea7517ad71" providerId="ADAL" clId="{A54DE060-65E8-41FA-95E9-C22776B8ABAA}" dt="2020-10-30T22:51:28.227" v="7091" actId="552"/>
          <ac:spMkLst>
            <pc:docMk/>
            <pc:sldMk cId="4043131899" sldId="2076137281"/>
            <ac:spMk id="18" creationId="{E436BD7B-B7A0-407A-A77E-E731CB7AEC29}"/>
          </ac:spMkLst>
        </pc:spChg>
        <pc:spChg chg="add del">
          <ac:chgData name="Beth" userId="bd08b5aa-02b2-43fc-b15c-eeea7517ad71" providerId="ADAL" clId="{A54DE060-65E8-41FA-95E9-C22776B8ABAA}" dt="2020-10-30T22:27:19.122" v="6797" actId="22"/>
          <ac:spMkLst>
            <pc:docMk/>
            <pc:sldMk cId="4043131899" sldId="2076137281"/>
            <ac:spMk id="19" creationId="{66FEBC7C-CD19-4D62-BC3F-BC19CC145915}"/>
          </ac:spMkLst>
        </pc:spChg>
        <pc:spChg chg="add mod">
          <ac:chgData name="Beth" userId="bd08b5aa-02b2-43fc-b15c-eeea7517ad71" providerId="ADAL" clId="{A54DE060-65E8-41FA-95E9-C22776B8ABAA}" dt="2020-10-30T22:51:28.227" v="7091" actId="552"/>
          <ac:spMkLst>
            <pc:docMk/>
            <pc:sldMk cId="4043131899" sldId="2076137281"/>
            <ac:spMk id="21" creationId="{0D3280C3-67DA-4166-A027-623BC8761831}"/>
          </ac:spMkLst>
        </pc:spChg>
        <pc:spChg chg="add mod">
          <ac:chgData name="Beth" userId="bd08b5aa-02b2-43fc-b15c-eeea7517ad71" providerId="ADAL" clId="{A54DE060-65E8-41FA-95E9-C22776B8ABAA}" dt="2020-10-30T22:40:36.248" v="6954" actId="14100"/>
          <ac:spMkLst>
            <pc:docMk/>
            <pc:sldMk cId="4043131899" sldId="2076137281"/>
            <ac:spMk id="27" creationId="{DDAEFDCC-8771-40DF-B6DE-1F253B3D21FD}"/>
          </ac:spMkLst>
        </pc:spChg>
        <pc:spChg chg="add mod">
          <ac:chgData name="Beth" userId="bd08b5aa-02b2-43fc-b15c-eeea7517ad71" providerId="ADAL" clId="{A54DE060-65E8-41FA-95E9-C22776B8ABAA}" dt="2020-10-30T22:43:35.315" v="7030" actId="1076"/>
          <ac:spMkLst>
            <pc:docMk/>
            <pc:sldMk cId="4043131899" sldId="2076137281"/>
            <ac:spMk id="29" creationId="{76797AF1-4676-473D-AE0C-A6BE4E02051E}"/>
          </ac:spMkLst>
        </pc:spChg>
        <pc:spChg chg="add mod">
          <ac:chgData name="Beth" userId="bd08b5aa-02b2-43fc-b15c-eeea7517ad71" providerId="ADAL" clId="{A54DE060-65E8-41FA-95E9-C22776B8ABAA}" dt="2020-10-30T22:40:36.248" v="6954" actId="14100"/>
          <ac:spMkLst>
            <pc:docMk/>
            <pc:sldMk cId="4043131899" sldId="2076137281"/>
            <ac:spMk id="31" creationId="{14D0A3A0-57C2-4513-BC75-FFF370D08913}"/>
          </ac:spMkLst>
        </pc:spChg>
        <pc:spChg chg="add mod">
          <ac:chgData name="Beth" userId="bd08b5aa-02b2-43fc-b15c-eeea7517ad71" providerId="ADAL" clId="{A54DE060-65E8-41FA-95E9-C22776B8ABAA}" dt="2020-10-30T22:51:28.227" v="7091" actId="552"/>
          <ac:spMkLst>
            <pc:docMk/>
            <pc:sldMk cId="4043131899" sldId="2076137281"/>
            <ac:spMk id="33" creationId="{BD469ABF-CE0E-493F-A762-CE3097982CBF}"/>
          </ac:spMkLst>
        </pc:spChg>
        <pc:spChg chg="add mod">
          <ac:chgData name="Beth" userId="bd08b5aa-02b2-43fc-b15c-eeea7517ad71" providerId="ADAL" clId="{A54DE060-65E8-41FA-95E9-C22776B8ABAA}" dt="2020-10-30T22:45:25.662" v="7033" actId="1076"/>
          <ac:spMkLst>
            <pc:docMk/>
            <pc:sldMk cId="4043131899" sldId="2076137281"/>
            <ac:spMk id="35" creationId="{BE33A6CE-59EB-4948-B64E-07A7ACE3D387}"/>
          </ac:spMkLst>
        </pc:spChg>
        <pc:spChg chg="add mod">
          <ac:chgData name="Beth" userId="bd08b5aa-02b2-43fc-b15c-eeea7517ad71" providerId="ADAL" clId="{A54DE060-65E8-41FA-95E9-C22776B8ABAA}" dt="2020-10-30T22:40:36.248" v="6954" actId="14100"/>
          <ac:spMkLst>
            <pc:docMk/>
            <pc:sldMk cId="4043131899" sldId="2076137281"/>
            <ac:spMk id="37" creationId="{EB855675-5FE9-49E4-BD31-16712627063C}"/>
          </ac:spMkLst>
        </pc:spChg>
        <pc:spChg chg="add mod">
          <ac:chgData name="Beth" userId="bd08b5aa-02b2-43fc-b15c-eeea7517ad71" providerId="ADAL" clId="{A54DE060-65E8-41FA-95E9-C22776B8ABAA}" dt="2020-10-30T22:40:36.248" v="6954" actId="14100"/>
          <ac:spMkLst>
            <pc:docMk/>
            <pc:sldMk cId="4043131899" sldId="2076137281"/>
            <ac:spMk id="39" creationId="{8809D3C5-DA1C-443F-8DB7-8ED4CD56AF5A}"/>
          </ac:spMkLst>
        </pc:spChg>
        <pc:spChg chg="add mod">
          <ac:chgData name="Beth" userId="bd08b5aa-02b2-43fc-b15c-eeea7517ad71" providerId="ADAL" clId="{A54DE060-65E8-41FA-95E9-C22776B8ABAA}" dt="2020-10-30T22:40:36.248" v="6954" actId="14100"/>
          <ac:spMkLst>
            <pc:docMk/>
            <pc:sldMk cId="4043131899" sldId="2076137281"/>
            <ac:spMk id="41" creationId="{E24418FE-2D58-43A3-AAE5-E4C332F8FED5}"/>
          </ac:spMkLst>
        </pc:spChg>
        <pc:spChg chg="add mod">
          <ac:chgData name="Beth" userId="bd08b5aa-02b2-43fc-b15c-eeea7517ad71" providerId="ADAL" clId="{A54DE060-65E8-41FA-95E9-C22776B8ABAA}" dt="2020-10-30T22:40:09.684" v="6951" actId="571"/>
          <ac:spMkLst>
            <pc:docMk/>
            <pc:sldMk cId="4043131899" sldId="2076137281"/>
            <ac:spMk id="42" creationId="{7BC92B5A-83CE-45AC-8B81-44976AF9BEBD}"/>
          </ac:spMkLst>
        </pc:spChg>
        <pc:spChg chg="add mod">
          <ac:chgData name="Beth" userId="bd08b5aa-02b2-43fc-b15c-eeea7517ad71" providerId="ADAL" clId="{A54DE060-65E8-41FA-95E9-C22776B8ABAA}" dt="2020-10-30T22:40:09.684" v="6951" actId="571"/>
          <ac:spMkLst>
            <pc:docMk/>
            <pc:sldMk cId="4043131899" sldId="2076137281"/>
            <ac:spMk id="43" creationId="{DC92EA94-FB0B-4678-A2A9-E6BE676D8907}"/>
          </ac:spMkLst>
        </pc:spChg>
        <pc:spChg chg="add mod">
          <ac:chgData name="Beth" userId="bd08b5aa-02b2-43fc-b15c-eeea7517ad71" providerId="ADAL" clId="{A54DE060-65E8-41FA-95E9-C22776B8ABAA}" dt="2020-10-30T22:40:09.684" v="6951" actId="571"/>
          <ac:spMkLst>
            <pc:docMk/>
            <pc:sldMk cId="4043131899" sldId="2076137281"/>
            <ac:spMk id="44" creationId="{8A92DC8C-920D-4934-BD5D-84FA05BEB5EC}"/>
          </ac:spMkLst>
        </pc:spChg>
        <pc:spChg chg="add mod">
          <ac:chgData name="Beth" userId="bd08b5aa-02b2-43fc-b15c-eeea7517ad71" providerId="ADAL" clId="{A54DE060-65E8-41FA-95E9-C22776B8ABAA}" dt="2020-10-30T22:40:09.684" v="6951" actId="571"/>
          <ac:spMkLst>
            <pc:docMk/>
            <pc:sldMk cId="4043131899" sldId="2076137281"/>
            <ac:spMk id="45" creationId="{58110365-A792-4528-B39D-6356A1EC7658}"/>
          </ac:spMkLst>
        </pc:spChg>
        <pc:spChg chg="add mod">
          <ac:chgData name="Beth" userId="bd08b5aa-02b2-43fc-b15c-eeea7517ad71" providerId="ADAL" clId="{A54DE060-65E8-41FA-95E9-C22776B8ABAA}" dt="2020-10-30T22:40:09.684" v="6951" actId="571"/>
          <ac:spMkLst>
            <pc:docMk/>
            <pc:sldMk cId="4043131899" sldId="2076137281"/>
            <ac:spMk id="46" creationId="{2FE4FD3F-7E60-4A29-8202-B729298DAEC6}"/>
          </ac:spMkLst>
        </pc:spChg>
        <pc:spChg chg="add mod">
          <ac:chgData name="Beth" userId="bd08b5aa-02b2-43fc-b15c-eeea7517ad71" providerId="ADAL" clId="{A54DE060-65E8-41FA-95E9-C22776B8ABAA}" dt="2020-10-30T22:49:23.926" v="7034" actId="14100"/>
          <ac:spMkLst>
            <pc:docMk/>
            <pc:sldMk cId="4043131899" sldId="2076137281"/>
            <ac:spMk id="48" creationId="{236EDF5B-9974-4D29-B66D-E781569FF593}"/>
          </ac:spMkLst>
        </pc:spChg>
        <pc:spChg chg="add mod">
          <ac:chgData name="Beth" userId="bd08b5aa-02b2-43fc-b15c-eeea7517ad71" providerId="ADAL" clId="{A54DE060-65E8-41FA-95E9-C22776B8ABAA}" dt="2020-10-30T22:51:28.227" v="7091" actId="552"/>
          <ac:spMkLst>
            <pc:docMk/>
            <pc:sldMk cId="4043131899" sldId="2076137281"/>
            <ac:spMk id="50" creationId="{04645F11-BF57-4684-8EFA-9B185A3E931E}"/>
          </ac:spMkLst>
        </pc:spChg>
        <pc:spChg chg="add mod">
          <ac:chgData name="Beth" userId="bd08b5aa-02b2-43fc-b15c-eeea7517ad71" providerId="ADAL" clId="{A54DE060-65E8-41FA-95E9-C22776B8ABAA}" dt="2020-10-30T22:51:28.227" v="7091" actId="552"/>
          <ac:spMkLst>
            <pc:docMk/>
            <pc:sldMk cId="4043131899" sldId="2076137281"/>
            <ac:spMk id="52" creationId="{F3F12DB7-EBEC-4A57-BB5B-F107E2D9E74D}"/>
          </ac:spMkLst>
        </pc:spChg>
        <pc:grpChg chg="del">
          <ac:chgData name="Beth" userId="bd08b5aa-02b2-43fc-b15c-eeea7517ad71" providerId="ADAL" clId="{A54DE060-65E8-41FA-95E9-C22776B8ABAA}" dt="2020-10-29T15:52:25.489" v="1754" actId="478"/>
          <ac:grpSpMkLst>
            <pc:docMk/>
            <pc:sldMk cId="4043131899" sldId="2076137281"/>
            <ac:grpSpMk id="10" creationId="{09FC2B9B-1BB3-4DB8-801F-1DED2318798F}"/>
          </ac:grpSpMkLst>
        </pc:grpChg>
        <pc:picChg chg="add mod">
          <ac:chgData name="Beth" userId="bd08b5aa-02b2-43fc-b15c-eeea7517ad71" providerId="ADAL" clId="{A54DE060-65E8-41FA-95E9-C22776B8ABAA}" dt="2020-10-30T22:43:06.067" v="7000" actId="1076"/>
          <ac:picMkLst>
            <pc:docMk/>
            <pc:sldMk cId="4043131899" sldId="2076137281"/>
            <ac:picMk id="12" creationId="{37F5A536-7A05-42C7-BCEC-223FB2A43672}"/>
          </ac:picMkLst>
        </pc:picChg>
        <pc:picChg chg="add del mod">
          <ac:chgData name="Beth" userId="bd08b5aa-02b2-43fc-b15c-eeea7517ad71" providerId="ADAL" clId="{A54DE060-65E8-41FA-95E9-C22776B8ABAA}" dt="2020-10-29T17:06:00.692" v="2212" actId="478"/>
          <ac:picMkLst>
            <pc:docMk/>
            <pc:sldMk cId="4043131899" sldId="2076137281"/>
            <ac:picMk id="14" creationId="{0B11AE24-B20A-4310-8AAE-A98A1B047686}"/>
          </ac:picMkLst>
        </pc:picChg>
      </pc:sldChg>
      <pc:sldChg chg="addSp delSp modSp del mod modShow">
        <pc:chgData name="Beth" userId="bd08b5aa-02b2-43fc-b15c-eeea7517ad71" providerId="ADAL" clId="{A54DE060-65E8-41FA-95E9-C22776B8ABAA}" dt="2020-10-30T20:54:41.415" v="5668" actId="47"/>
        <pc:sldMkLst>
          <pc:docMk/>
          <pc:sldMk cId="1343165429" sldId="2076137282"/>
        </pc:sldMkLst>
        <pc:spChg chg="add del">
          <ac:chgData name="Beth" userId="bd08b5aa-02b2-43fc-b15c-eeea7517ad71" providerId="ADAL" clId="{A54DE060-65E8-41FA-95E9-C22776B8ABAA}" dt="2020-10-30T20:27:34.916" v="5120" actId="478"/>
          <ac:spMkLst>
            <pc:docMk/>
            <pc:sldMk cId="1343165429" sldId="2076137282"/>
            <ac:spMk id="3" creationId="{9803B642-B126-1041-B3CB-DC25A196EBEC}"/>
          </ac:spMkLst>
        </pc:spChg>
        <pc:spChg chg="add del mod">
          <ac:chgData name="Beth" userId="bd08b5aa-02b2-43fc-b15c-eeea7517ad71" providerId="ADAL" clId="{A54DE060-65E8-41FA-95E9-C22776B8ABAA}" dt="2020-10-30T20:27:34.916" v="5120" actId="478"/>
          <ac:spMkLst>
            <pc:docMk/>
            <pc:sldMk cId="1343165429" sldId="2076137282"/>
            <ac:spMk id="15" creationId="{2F70416F-C5C4-4701-AA69-E3FEDE63E6AD}"/>
          </ac:spMkLst>
        </pc:spChg>
      </pc:sldChg>
      <pc:sldChg chg="addSp delSp modSp add del mod modClrScheme chgLayout">
        <pc:chgData name="Beth" userId="bd08b5aa-02b2-43fc-b15c-eeea7517ad71" providerId="ADAL" clId="{A54DE060-65E8-41FA-95E9-C22776B8ABAA}" dt="2020-10-30T20:33:17.329" v="5223" actId="47"/>
        <pc:sldMkLst>
          <pc:docMk/>
          <pc:sldMk cId="2393970391" sldId="2076137283"/>
        </pc:sldMkLst>
        <pc:spChg chg="mod ord">
          <ac:chgData name="Beth" userId="bd08b5aa-02b2-43fc-b15c-eeea7517ad71" providerId="ADAL" clId="{A54DE060-65E8-41FA-95E9-C22776B8ABAA}" dt="2020-10-30T20:31:14.825" v="5167" actId="404"/>
          <ac:spMkLst>
            <pc:docMk/>
            <pc:sldMk cId="2393970391" sldId="2076137283"/>
            <ac:spMk id="2" creationId="{77512BAF-264F-EA4A-B905-93227494283E}"/>
          </ac:spMkLst>
        </pc:spChg>
        <pc:spChg chg="del mod">
          <ac:chgData name="Beth" userId="bd08b5aa-02b2-43fc-b15c-eeea7517ad71" providerId="ADAL" clId="{A54DE060-65E8-41FA-95E9-C22776B8ABAA}" dt="2020-10-30T20:28:05.073" v="5147" actId="478"/>
          <ac:spMkLst>
            <pc:docMk/>
            <pc:sldMk cId="2393970391" sldId="2076137283"/>
            <ac:spMk id="3" creationId="{9803B642-B126-1041-B3CB-DC25A196EBEC}"/>
          </ac:spMkLst>
        </pc:spChg>
        <pc:spChg chg="add del mod">
          <ac:chgData name="Beth" userId="bd08b5aa-02b2-43fc-b15c-eeea7517ad71" providerId="ADAL" clId="{A54DE060-65E8-41FA-95E9-C22776B8ABAA}" dt="2020-10-30T20:28:10.313" v="5149" actId="478"/>
          <ac:spMkLst>
            <pc:docMk/>
            <pc:sldMk cId="2393970391" sldId="2076137283"/>
            <ac:spMk id="5" creationId="{75EED55E-D632-4B72-8424-9AF9B83729DF}"/>
          </ac:spMkLst>
        </pc:spChg>
        <pc:spChg chg="mod">
          <ac:chgData name="Beth" userId="bd08b5aa-02b2-43fc-b15c-eeea7517ad71" providerId="ADAL" clId="{A54DE060-65E8-41FA-95E9-C22776B8ABAA}" dt="2020-10-30T20:30:23.884" v="5158" actId="2711"/>
          <ac:spMkLst>
            <pc:docMk/>
            <pc:sldMk cId="2393970391" sldId="2076137283"/>
            <ac:spMk id="6" creationId="{998597EA-E851-9E4D-AABC-E7F16E3A9739}"/>
          </ac:spMkLst>
        </pc:spChg>
        <pc:spChg chg="mod">
          <ac:chgData name="Beth" userId="bd08b5aa-02b2-43fc-b15c-eeea7517ad71" providerId="ADAL" clId="{A54DE060-65E8-41FA-95E9-C22776B8ABAA}" dt="2020-10-30T20:30:23.884" v="5158" actId="2711"/>
          <ac:spMkLst>
            <pc:docMk/>
            <pc:sldMk cId="2393970391" sldId="2076137283"/>
            <ac:spMk id="7" creationId="{0CDBF60E-5DC1-9240-AA4C-0DE7140252DC}"/>
          </ac:spMkLst>
        </pc:spChg>
        <pc:spChg chg="del">
          <ac:chgData name="Beth" userId="bd08b5aa-02b2-43fc-b15c-eeea7517ad71" providerId="ADAL" clId="{A54DE060-65E8-41FA-95E9-C22776B8ABAA}" dt="2020-10-30T20:28:58.846" v="5151" actId="478"/>
          <ac:spMkLst>
            <pc:docMk/>
            <pc:sldMk cId="2393970391" sldId="2076137283"/>
            <ac:spMk id="11" creationId="{4B235A91-AFA3-4198-8807-BC87EA51C0FF}"/>
          </ac:spMkLst>
        </pc:spChg>
        <pc:spChg chg="mod">
          <ac:chgData name="Beth" userId="bd08b5aa-02b2-43fc-b15c-eeea7517ad71" providerId="ADAL" clId="{A54DE060-65E8-41FA-95E9-C22776B8ABAA}" dt="2020-10-30T20:30:23.884" v="5158" actId="2711"/>
          <ac:spMkLst>
            <pc:docMk/>
            <pc:sldMk cId="2393970391" sldId="2076137283"/>
            <ac:spMk id="12" creationId="{F876FE48-D536-435F-99E9-E29838905000}"/>
          </ac:spMkLst>
        </pc:spChg>
        <pc:spChg chg="mod">
          <ac:chgData name="Beth" userId="bd08b5aa-02b2-43fc-b15c-eeea7517ad71" providerId="ADAL" clId="{A54DE060-65E8-41FA-95E9-C22776B8ABAA}" dt="2020-10-30T20:30:23.884" v="5158" actId="2711"/>
          <ac:spMkLst>
            <pc:docMk/>
            <pc:sldMk cId="2393970391" sldId="2076137283"/>
            <ac:spMk id="13" creationId="{AF00AA71-7CDF-47B0-A30E-5840BC74F514}"/>
          </ac:spMkLst>
        </pc:spChg>
        <pc:spChg chg="mod">
          <ac:chgData name="Beth" userId="bd08b5aa-02b2-43fc-b15c-eeea7517ad71" providerId="ADAL" clId="{A54DE060-65E8-41FA-95E9-C22776B8ABAA}" dt="2020-10-30T20:30:23.884" v="5158" actId="2711"/>
          <ac:spMkLst>
            <pc:docMk/>
            <pc:sldMk cId="2393970391" sldId="2076137283"/>
            <ac:spMk id="14" creationId="{65FEEBE0-FF5E-4997-9DE8-7ADBD8874151}"/>
          </ac:spMkLst>
        </pc:spChg>
        <pc:spChg chg="add mod ord">
          <ac:chgData name="Beth" userId="bd08b5aa-02b2-43fc-b15c-eeea7517ad71" providerId="ADAL" clId="{A54DE060-65E8-41FA-95E9-C22776B8ABAA}" dt="2020-10-30T20:30:50" v="5161" actId="700"/>
          <ac:spMkLst>
            <pc:docMk/>
            <pc:sldMk cId="2393970391" sldId="2076137283"/>
            <ac:spMk id="15" creationId="{616BBAF0-87BF-4999-A6AC-919FB4D26C9A}"/>
          </ac:spMkLst>
        </pc:spChg>
        <pc:spChg chg="del">
          <ac:chgData name="Beth" userId="bd08b5aa-02b2-43fc-b15c-eeea7517ad71" providerId="ADAL" clId="{A54DE060-65E8-41FA-95E9-C22776B8ABAA}" dt="2020-10-30T20:29:00.955" v="5152" actId="478"/>
          <ac:spMkLst>
            <pc:docMk/>
            <pc:sldMk cId="2393970391" sldId="2076137283"/>
            <ac:spMk id="28" creationId="{BCB745E7-29D6-424E-920D-17582027FA42}"/>
          </ac:spMkLst>
        </pc:spChg>
        <pc:spChg chg="mod">
          <ac:chgData name="Beth" userId="bd08b5aa-02b2-43fc-b15c-eeea7517ad71" providerId="ADAL" clId="{A54DE060-65E8-41FA-95E9-C22776B8ABAA}" dt="2020-10-30T20:30:23.884" v="5158" actId="2711"/>
          <ac:spMkLst>
            <pc:docMk/>
            <pc:sldMk cId="2393970391" sldId="2076137283"/>
            <ac:spMk id="33" creationId="{6343EA52-84A4-418F-9C69-360DDC40066F}"/>
          </ac:spMkLst>
        </pc:spChg>
        <pc:spChg chg="mod">
          <ac:chgData name="Beth" userId="bd08b5aa-02b2-43fc-b15c-eeea7517ad71" providerId="ADAL" clId="{A54DE060-65E8-41FA-95E9-C22776B8ABAA}" dt="2020-10-30T20:30:23.884" v="5158" actId="2711"/>
          <ac:spMkLst>
            <pc:docMk/>
            <pc:sldMk cId="2393970391" sldId="2076137283"/>
            <ac:spMk id="35" creationId="{C805A9FC-1BBA-49B1-8BA5-92C470F9F524}"/>
          </ac:spMkLst>
        </pc:spChg>
        <pc:spChg chg="mod">
          <ac:chgData name="Beth" userId="bd08b5aa-02b2-43fc-b15c-eeea7517ad71" providerId="ADAL" clId="{A54DE060-65E8-41FA-95E9-C22776B8ABAA}" dt="2020-10-30T20:30:23.884" v="5158" actId="2711"/>
          <ac:spMkLst>
            <pc:docMk/>
            <pc:sldMk cId="2393970391" sldId="2076137283"/>
            <ac:spMk id="37" creationId="{0DD762A3-9602-4662-9028-6420CF44E65C}"/>
          </ac:spMkLst>
        </pc:spChg>
        <pc:spChg chg="mod">
          <ac:chgData name="Beth" userId="bd08b5aa-02b2-43fc-b15c-eeea7517ad71" providerId="ADAL" clId="{A54DE060-65E8-41FA-95E9-C22776B8ABAA}" dt="2020-10-30T20:30:23.884" v="5158" actId="2711"/>
          <ac:spMkLst>
            <pc:docMk/>
            <pc:sldMk cId="2393970391" sldId="2076137283"/>
            <ac:spMk id="39" creationId="{57EFED3B-8AF6-4BD1-B471-FCCE6A602399}"/>
          </ac:spMkLst>
        </pc:spChg>
        <pc:spChg chg="mod">
          <ac:chgData name="Beth" userId="bd08b5aa-02b2-43fc-b15c-eeea7517ad71" providerId="ADAL" clId="{A54DE060-65E8-41FA-95E9-C22776B8ABAA}" dt="2020-10-30T20:30:23.884" v="5158" actId="2711"/>
          <ac:spMkLst>
            <pc:docMk/>
            <pc:sldMk cId="2393970391" sldId="2076137283"/>
            <ac:spMk id="41" creationId="{428855F4-CE85-435C-B2B0-F8FC331E862C}"/>
          </ac:spMkLst>
        </pc:spChg>
        <pc:spChg chg="mod">
          <ac:chgData name="Beth" userId="bd08b5aa-02b2-43fc-b15c-eeea7517ad71" providerId="ADAL" clId="{A54DE060-65E8-41FA-95E9-C22776B8ABAA}" dt="2020-10-30T20:30:23.884" v="5158" actId="2711"/>
          <ac:spMkLst>
            <pc:docMk/>
            <pc:sldMk cId="2393970391" sldId="2076137283"/>
            <ac:spMk id="43" creationId="{B08586F8-2006-4F4F-9063-47E0D3F1E60C}"/>
          </ac:spMkLst>
        </pc:spChg>
        <pc:spChg chg="del mod">
          <ac:chgData name="Beth" userId="bd08b5aa-02b2-43fc-b15c-eeea7517ad71" providerId="ADAL" clId="{A54DE060-65E8-41FA-95E9-C22776B8ABAA}" dt="2020-10-30T20:30:32.027" v="5159" actId="478"/>
          <ac:spMkLst>
            <pc:docMk/>
            <pc:sldMk cId="2393970391" sldId="2076137283"/>
            <ac:spMk id="45" creationId="{42F80884-A944-41E0-84AF-D49369B2F4EB}"/>
          </ac:spMkLst>
        </pc:spChg>
        <pc:spChg chg="mod">
          <ac:chgData name="Beth" userId="bd08b5aa-02b2-43fc-b15c-eeea7517ad71" providerId="ADAL" clId="{A54DE060-65E8-41FA-95E9-C22776B8ABAA}" dt="2020-10-30T20:30:23.884" v="5158" actId="2711"/>
          <ac:spMkLst>
            <pc:docMk/>
            <pc:sldMk cId="2393970391" sldId="2076137283"/>
            <ac:spMk id="47" creationId="{AA7C3047-8A14-41D3-8433-1F5DB4344ACC}"/>
          </ac:spMkLst>
        </pc:spChg>
        <pc:spChg chg="mod">
          <ac:chgData name="Beth" userId="bd08b5aa-02b2-43fc-b15c-eeea7517ad71" providerId="ADAL" clId="{A54DE060-65E8-41FA-95E9-C22776B8ABAA}" dt="2020-10-30T20:30:23.884" v="5158" actId="2711"/>
          <ac:spMkLst>
            <pc:docMk/>
            <pc:sldMk cId="2393970391" sldId="2076137283"/>
            <ac:spMk id="49" creationId="{FB24829D-A5D0-4519-A46E-EEB4DEBDFB32}"/>
          </ac:spMkLst>
        </pc:spChg>
        <pc:spChg chg="mod">
          <ac:chgData name="Beth" userId="bd08b5aa-02b2-43fc-b15c-eeea7517ad71" providerId="ADAL" clId="{A54DE060-65E8-41FA-95E9-C22776B8ABAA}" dt="2020-10-30T20:30:23.884" v="5158" actId="2711"/>
          <ac:spMkLst>
            <pc:docMk/>
            <pc:sldMk cId="2393970391" sldId="2076137283"/>
            <ac:spMk id="51" creationId="{99A3B378-E9D7-4CB0-A044-4A2B32DD4AC9}"/>
          </ac:spMkLst>
        </pc:spChg>
        <pc:grpChg chg="del">
          <ac:chgData name="Beth" userId="bd08b5aa-02b2-43fc-b15c-eeea7517ad71" providerId="ADAL" clId="{A54DE060-65E8-41FA-95E9-C22776B8ABAA}" dt="2020-10-30T20:28:56.244" v="5150" actId="478"/>
          <ac:grpSpMkLst>
            <pc:docMk/>
            <pc:sldMk cId="2393970391" sldId="2076137283"/>
            <ac:grpSpMk id="10" creationId="{DFD279A9-F8EA-4F85-81D8-FB4FCB9CFB18}"/>
          </ac:grpSpMkLst>
        </pc:grpChg>
        <pc:grpChg chg="del">
          <ac:chgData name="Beth" userId="bd08b5aa-02b2-43fc-b15c-eeea7517ad71" providerId="ADAL" clId="{A54DE060-65E8-41FA-95E9-C22776B8ABAA}" dt="2020-10-30T20:28:08.369" v="5148" actId="478"/>
          <ac:grpSpMkLst>
            <pc:docMk/>
            <pc:sldMk cId="2393970391" sldId="2076137283"/>
            <ac:grpSpMk id="52" creationId="{D23F5D95-DB86-4D8F-A5B8-A325882899DD}"/>
          </ac:grpSpMkLst>
        </pc:grpChg>
        <pc:grpChg chg="del">
          <ac:chgData name="Beth" userId="bd08b5aa-02b2-43fc-b15c-eeea7517ad71" providerId="ADAL" clId="{A54DE060-65E8-41FA-95E9-C22776B8ABAA}" dt="2020-10-30T20:30:34.048" v="5160" actId="478"/>
          <ac:grpSpMkLst>
            <pc:docMk/>
            <pc:sldMk cId="2393970391" sldId="2076137283"/>
            <ac:grpSpMk id="53" creationId="{B5C644CE-AFE3-41D5-8566-26EFC109FEB8}"/>
          </ac:grpSpMkLst>
        </pc:grpChg>
        <pc:grpChg chg="del">
          <ac:chgData name="Beth" userId="bd08b5aa-02b2-43fc-b15c-eeea7517ad71" providerId="ADAL" clId="{A54DE060-65E8-41FA-95E9-C22776B8ABAA}" dt="2020-10-30T20:30:34.048" v="5160" actId="478"/>
          <ac:grpSpMkLst>
            <pc:docMk/>
            <pc:sldMk cId="2393970391" sldId="2076137283"/>
            <ac:grpSpMk id="54" creationId="{809994A6-155D-4DA4-8CB9-D5DACB572AA2}"/>
          </ac:grpSpMkLst>
        </pc:grpChg>
        <pc:grpChg chg="del">
          <ac:chgData name="Beth" userId="bd08b5aa-02b2-43fc-b15c-eeea7517ad71" providerId="ADAL" clId="{A54DE060-65E8-41FA-95E9-C22776B8ABAA}" dt="2020-10-30T20:30:34.048" v="5160" actId="478"/>
          <ac:grpSpMkLst>
            <pc:docMk/>
            <pc:sldMk cId="2393970391" sldId="2076137283"/>
            <ac:grpSpMk id="57" creationId="{87029350-4FEA-4F99-A0B9-B41C1B8C4B2D}"/>
          </ac:grpSpMkLst>
        </pc:grpChg>
        <pc:grpChg chg="del">
          <ac:chgData name="Beth" userId="bd08b5aa-02b2-43fc-b15c-eeea7517ad71" providerId="ADAL" clId="{A54DE060-65E8-41FA-95E9-C22776B8ABAA}" dt="2020-10-30T20:30:34.048" v="5160" actId="478"/>
          <ac:grpSpMkLst>
            <pc:docMk/>
            <pc:sldMk cId="2393970391" sldId="2076137283"/>
            <ac:grpSpMk id="58" creationId="{33601779-B5D4-4F0A-A7DF-B579FB919A52}"/>
          </ac:grpSpMkLst>
        </pc:grpChg>
        <pc:grpChg chg="del">
          <ac:chgData name="Beth" userId="bd08b5aa-02b2-43fc-b15c-eeea7517ad71" providerId="ADAL" clId="{A54DE060-65E8-41FA-95E9-C22776B8ABAA}" dt="2020-10-30T20:30:32.027" v="5159" actId="478"/>
          <ac:grpSpMkLst>
            <pc:docMk/>
            <pc:sldMk cId="2393970391" sldId="2076137283"/>
            <ac:grpSpMk id="62" creationId="{D6B80575-9B1A-4BCB-A83C-4C2E7F0E6C93}"/>
          </ac:grpSpMkLst>
        </pc:grpChg>
        <pc:grpChg chg="del">
          <ac:chgData name="Beth" userId="bd08b5aa-02b2-43fc-b15c-eeea7517ad71" providerId="ADAL" clId="{A54DE060-65E8-41FA-95E9-C22776B8ABAA}" dt="2020-10-30T20:30:32.027" v="5159" actId="478"/>
          <ac:grpSpMkLst>
            <pc:docMk/>
            <pc:sldMk cId="2393970391" sldId="2076137283"/>
            <ac:grpSpMk id="63" creationId="{B5FBBB86-A6FA-4E65-9E0B-21D91F23BEE0}"/>
          </ac:grpSpMkLst>
        </pc:grpChg>
        <pc:grpChg chg="del">
          <ac:chgData name="Beth" userId="bd08b5aa-02b2-43fc-b15c-eeea7517ad71" providerId="ADAL" clId="{A54DE060-65E8-41FA-95E9-C22776B8ABAA}" dt="2020-10-30T20:30:32.027" v="5159" actId="478"/>
          <ac:grpSpMkLst>
            <pc:docMk/>
            <pc:sldMk cId="2393970391" sldId="2076137283"/>
            <ac:grpSpMk id="64" creationId="{7CD0F7DE-5340-4668-8288-4A968A943219}"/>
          </ac:grpSpMkLst>
        </pc:grpChg>
        <pc:picChg chg="del">
          <ac:chgData name="Beth" userId="bd08b5aa-02b2-43fc-b15c-eeea7517ad71" providerId="ADAL" clId="{A54DE060-65E8-41FA-95E9-C22776B8ABAA}" dt="2020-10-30T20:30:01.508" v="5153" actId="478"/>
          <ac:picMkLst>
            <pc:docMk/>
            <pc:sldMk cId="2393970391" sldId="2076137283"/>
            <ac:picMk id="8" creationId="{4592120F-7F5B-4A49-97FF-DB5D76133BD9}"/>
          </ac:picMkLst>
        </pc:picChg>
      </pc:sldChg>
      <pc:sldChg chg="addSp delSp modSp add mod modAnim modNotesTx">
        <pc:chgData name="Beth" userId="bd08b5aa-02b2-43fc-b15c-eeea7517ad71" providerId="ADAL" clId="{A54DE060-65E8-41FA-95E9-C22776B8ABAA}" dt="2020-10-30T20:54:33.610" v="5667" actId="20577"/>
        <pc:sldMkLst>
          <pc:docMk/>
          <pc:sldMk cId="207943324" sldId="2076137284"/>
        </pc:sldMkLst>
        <pc:spChg chg="mod">
          <ac:chgData name="Beth" userId="bd08b5aa-02b2-43fc-b15c-eeea7517ad71" providerId="ADAL" clId="{A54DE060-65E8-41FA-95E9-C22776B8ABAA}" dt="2020-10-30T20:32:21.195" v="5173"/>
          <ac:spMkLst>
            <pc:docMk/>
            <pc:sldMk cId="207943324" sldId="2076137284"/>
            <ac:spMk id="2" creationId="{E150C0B0-ED21-4048-B32A-4023722F3F50}"/>
          </ac:spMkLst>
        </pc:spChg>
        <pc:spChg chg="mod">
          <ac:chgData name="Beth" userId="bd08b5aa-02b2-43fc-b15c-eeea7517ad71" providerId="ADAL" clId="{A54DE060-65E8-41FA-95E9-C22776B8ABAA}" dt="2020-10-30T20:52:57.320" v="5596" actId="6549"/>
          <ac:spMkLst>
            <pc:docMk/>
            <pc:sldMk cId="207943324" sldId="2076137284"/>
            <ac:spMk id="3" creationId="{C7FBA468-3EB7-2947-9916-1F08AD82F950}"/>
          </ac:spMkLst>
        </pc:spChg>
        <pc:spChg chg="mod">
          <ac:chgData name="Beth" userId="bd08b5aa-02b2-43fc-b15c-eeea7517ad71" providerId="ADAL" clId="{A54DE060-65E8-41FA-95E9-C22776B8ABAA}" dt="2020-10-30T20:32:53.282" v="5222" actId="20577"/>
          <ac:spMkLst>
            <pc:docMk/>
            <pc:sldMk cId="207943324" sldId="2076137284"/>
            <ac:spMk id="4" creationId="{9DEAB810-E789-4F5A-AFE7-B9FCC620BD4C}"/>
          </ac:spMkLst>
        </pc:spChg>
        <pc:spChg chg="mod">
          <ac:chgData name="Beth" userId="bd08b5aa-02b2-43fc-b15c-eeea7517ad71" providerId="ADAL" clId="{A54DE060-65E8-41FA-95E9-C22776B8ABAA}" dt="2020-10-30T20:36:52.114" v="5288"/>
          <ac:spMkLst>
            <pc:docMk/>
            <pc:sldMk cId="207943324" sldId="2076137284"/>
            <ac:spMk id="6" creationId="{0FF969AB-7C4F-4A42-BEAC-A39F8E13DD49}"/>
          </ac:spMkLst>
        </pc:spChg>
        <pc:spChg chg="mod">
          <ac:chgData name="Beth" userId="bd08b5aa-02b2-43fc-b15c-eeea7517ad71" providerId="ADAL" clId="{A54DE060-65E8-41FA-95E9-C22776B8ABAA}" dt="2020-10-30T20:36:52.114" v="5288"/>
          <ac:spMkLst>
            <pc:docMk/>
            <pc:sldMk cId="207943324" sldId="2076137284"/>
            <ac:spMk id="7" creationId="{020BE851-8D5A-40C8-BA95-18F74E4667CF}"/>
          </ac:spMkLst>
        </pc:spChg>
        <pc:grpChg chg="add del mod">
          <ac:chgData name="Beth" userId="bd08b5aa-02b2-43fc-b15c-eeea7517ad71" providerId="ADAL" clId="{A54DE060-65E8-41FA-95E9-C22776B8ABAA}" dt="2020-10-30T20:36:55.932" v="5289"/>
          <ac:grpSpMkLst>
            <pc:docMk/>
            <pc:sldMk cId="207943324" sldId="2076137284"/>
            <ac:grpSpMk id="5" creationId="{BA8E76EE-F27A-4701-9AF0-36E008B9589D}"/>
          </ac:grpSpMkLst>
        </pc:grpChg>
      </pc:sldChg>
      <pc:sldChg chg="add del">
        <pc:chgData name="Beth" userId="bd08b5aa-02b2-43fc-b15c-eeea7517ad71" providerId="ADAL" clId="{A54DE060-65E8-41FA-95E9-C22776B8ABAA}" dt="2020-10-30T20:31:48.279" v="5169"/>
        <pc:sldMkLst>
          <pc:docMk/>
          <pc:sldMk cId="3505432540" sldId="2076137284"/>
        </pc:sldMkLst>
      </pc:sldChg>
      <pc:sldChg chg="addSp delSp modSp add mod modNotesTx">
        <pc:chgData name="Beth" userId="bd08b5aa-02b2-43fc-b15c-eeea7517ad71" providerId="ADAL" clId="{A54DE060-65E8-41FA-95E9-C22776B8ABAA}" dt="2020-10-30T22:08:31.645" v="6777"/>
        <pc:sldMkLst>
          <pc:docMk/>
          <pc:sldMk cId="1354441668" sldId="2076137285"/>
        </pc:sldMkLst>
        <pc:spChg chg="mod">
          <ac:chgData name="Beth" userId="bd08b5aa-02b2-43fc-b15c-eeea7517ad71" providerId="ADAL" clId="{A54DE060-65E8-41FA-95E9-C22776B8ABAA}" dt="2020-10-30T21:02:05.716" v="5993" actId="404"/>
          <ac:spMkLst>
            <pc:docMk/>
            <pc:sldMk cId="1354441668" sldId="2076137285"/>
            <ac:spMk id="2" creationId="{E23460E1-FA5D-495B-B38C-9729F8BC3CA7}"/>
          </ac:spMkLst>
        </pc:spChg>
        <pc:spChg chg="mod">
          <ac:chgData name="Beth" userId="bd08b5aa-02b2-43fc-b15c-eeea7517ad71" providerId="ADAL" clId="{A54DE060-65E8-41FA-95E9-C22776B8ABAA}" dt="2020-10-30T22:05:16.714" v="6764" actId="20577"/>
          <ac:spMkLst>
            <pc:docMk/>
            <pc:sldMk cId="1354441668" sldId="2076137285"/>
            <ac:spMk id="3" creationId="{1538838F-A9BD-499B-ACEB-3FBFEBD6F2FF}"/>
          </ac:spMkLst>
        </pc:spChg>
        <pc:picChg chg="add mod">
          <ac:chgData name="Beth" userId="bd08b5aa-02b2-43fc-b15c-eeea7517ad71" providerId="ADAL" clId="{A54DE060-65E8-41FA-95E9-C22776B8ABAA}" dt="2020-10-30T22:08:04.497" v="6776" actId="1076"/>
          <ac:picMkLst>
            <pc:docMk/>
            <pc:sldMk cId="1354441668" sldId="2076137285"/>
            <ac:picMk id="4" creationId="{CD2BB669-5D37-43B3-8329-798177B7E064}"/>
          </ac:picMkLst>
        </pc:picChg>
        <pc:picChg chg="del">
          <ac:chgData name="Beth" userId="bd08b5aa-02b2-43fc-b15c-eeea7517ad71" providerId="ADAL" clId="{A54DE060-65E8-41FA-95E9-C22776B8ABAA}" dt="2020-10-30T21:01:45.042" v="5963" actId="478"/>
          <ac:picMkLst>
            <pc:docMk/>
            <pc:sldMk cId="1354441668" sldId="2076137285"/>
            <ac:picMk id="5" creationId="{7EBBE12F-BE95-4515-88B6-440941B818C3}"/>
          </ac:picMkLst>
        </pc:picChg>
      </pc:sldChg>
      <pc:sldChg chg="add del">
        <pc:chgData name="Beth" userId="bd08b5aa-02b2-43fc-b15c-eeea7517ad71" providerId="ADAL" clId="{A54DE060-65E8-41FA-95E9-C22776B8ABAA}" dt="2020-10-30T21:00:18.435" v="5823"/>
        <pc:sldMkLst>
          <pc:docMk/>
          <pc:sldMk cId="1433180259" sldId="2076137285"/>
        </pc:sldMkLst>
      </pc:sldChg>
      <pc:sldChg chg="add del">
        <pc:chgData name="Beth" userId="bd08b5aa-02b2-43fc-b15c-eeea7517ad71" providerId="ADAL" clId="{A54DE060-65E8-41FA-95E9-C22776B8ABAA}" dt="2020-10-30T21:00:25.772" v="5825"/>
        <pc:sldMkLst>
          <pc:docMk/>
          <pc:sldMk cId="2445020774" sldId="2076137285"/>
        </pc:sldMkLst>
      </pc:sldChg>
      <pc:sldChg chg="add del">
        <pc:chgData name="Beth" userId="bd08b5aa-02b2-43fc-b15c-eeea7517ad71" providerId="ADAL" clId="{A54DE060-65E8-41FA-95E9-C22776B8ABAA}" dt="2020-10-30T21:00:14.117" v="5821"/>
        <pc:sldMkLst>
          <pc:docMk/>
          <pc:sldMk cId="3014772303" sldId="2076137285"/>
        </pc:sldMkLst>
      </pc:sldChg>
      <pc:sldChg chg="new del">
        <pc:chgData name="Beth" userId="bd08b5aa-02b2-43fc-b15c-eeea7517ad71" providerId="ADAL" clId="{A54DE060-65E8-41FA-95E9-C22776B8ABAA}" dt="2020-10-30T21:06:25.128" v="6224" actId="47"/>
        <pc:sldMkLst>
          <pc:docMk/>
          <pc:sldMk cId="2186161949" sldId="2076137286"/>
        </pc:sldMkLst>
      </pc:sldChg>
      <pc:sldChg chg="addSp delSp modSp add del mod">
        <pc:chgData name="Beth" userId="bd08b5aa-02b2-43fc-b15c-eeea7517ad71" providerId="ADAL" clId="{A54DE060-65E8-41FA-95E9-C22776B8ABAA}" dt="2020-10-30T21:11:57.290" v="6359" actId="47"/>
        <pc:sldMkLst>
          <pc:docMk/>
          <pc:sldMk cId="2900645196" sldId="2076137286"/>
        </pc:sldMkLst>
        <pc:spChg chg="del">
          <ac:chgData name="Beth" userId="bd08b5aa-02b2-43fc-b15c-eeea7517ad71" providerId="ADAL" clId="{A54DE060-65E8-41FA-95E9-C22776B8ABAA}" dt="2020-10-30T21:07:22.750" v="6231" actId="478"/>
          <ac:spMkLst>
            <pc:docMk/>
            <pc:sldMk cId="2900645196" sldId="2076137286"/>
            <ac:spMk id="3" creationId="{8ACFF4F0-07CD-4813-B4E8-FB13DE09EC13}"/>
          </ac:spMkLst>
        </pc:spChg>
        <pc:spChg chg="mod">
          <ac:chgData name="Beth" userId="bd08b5aa-02b2-43fc-b15c-eeea7517ad71" providerId="ADAL" clId="{A54DE060-65E8-41FA-95E9-C22776B8ABAA}" dt="2020-10-30T21:07:05.530" v="6226" actId="27636"/>
          <ac:spMkLst>
            <pc:docMk/>
            <pc:sldMk cId="2900645196" sldId="2076137286"/>
            <ac:spMk id="4" creationId="{FF897F73-3DEC-EA49-892A-4249336C96B1}"/>
          </ac:spMkLst>
        </pc:spChg>
        <pc:spChg chg="add del mod">
          <ac:chgData name="Beth" userId="bd08b5aa-02b2-43fc-b15c-eeea7517ad71" providerId="ADAL" clId="{A54DE060-65E8-41FA-95E9-C22776B8ABAA}" dt="2020-10-30T21:07:19.381" v="6230" actId="478"/>
          <ac:spMkLst>
            <pc:docMk/>
            <pc:sldMk cId="2900645196" sldId="2076137286"/>
            <ac:spMk id="5" creationId="{1F36AF64-2798-4D0C-A4FF-3F4F41B2E480}"/>
          </ac:spMkLst>
        </pc:spChg>
        <pc:spChg chg="del">
          <ac:chgData name="Beth" userId="bd08b5aa-02b2-43fc-b15c-eeea7517ad71" providerId="ADAL" clId="{A54DE060-65E8-41FA-95E9-C22776B8ABAA}" dt="2020-10-30T21:07:15.592" v="6229" actId="478"/>
          <ac:spMkLst>
            <pc:docMk/>
            <pc:sldMk cId="2900645196" sldId="2076137286"/>
            <ac:spMk id="6" creationId="{6BF367F8-0385-5D4E-9CA7-C35E8DD18C1F}"/>
          </ac:spMkLst>
        </pc:spChg>
        <pc:spChg chg="del">
          <ac:chgData name="Beth" userId="bd08b5aa-02b2-43fc-b15c-eeea7517ad71" providerId="ADAL" clId="{A54DE060-65E8-41FA-95E9-C22776B8ABAA}" dt="2020-10-30T21:07:22.750" v="6231" actId="478"/>
          <ac:spMkLst>
            <pc:docMk/>
            <pc:sldMk cId="2900645196" sldId="2076137286"/>
            <ac:spMk id="7" creationId="{7CFA236E-74B2-6347-83F2-946690220818}"/>
          </ac:spMkLst>
        </pc:spChg>
        <pc:spChg chg="add del mod">
          <ac:chgData name="Beth" userId="bd08b5aa-02b2-43fc-b15c-eeea7517ad71" providerId="ADAL" clId="{A54DE060-65E8-41FA-95E9-C22776B8ABAA}" dt="2020-10-30T21:07:36.603" v="6235" actId="478"/>
          <ac:spMkLst>
            <pc:docMk/>
            <pc:sldMk cId="2900645196" sldId="2076137286"/>
            <ac:spMk id="9" creationId="{02BF4F6D-D693-4925-ADE1-6671CFB2DD78}"/>
          </ac:spMkLst>
        </pc:spChg>
        <pc:spChg chg="del">
          <ac:chgData name="Beth" userId="bd08b5aa-02b2-43fc-b15c-eeea7517ad71" providerId="ADAL" clId="{A54DE060-65E8-41FA-95E9-C22776B8ABAA}" dt="2020-10-30T21:07:22.750" v="6231" actId="478"/>
          <ac:spMkLst>
            <pc:docMk/>
            <pc:sldMk cId="2900645196" sldId="2076137286"/>
            <ac:spMk id="11" creationId="{BAF667DB-F35D-44E2-9139-F38168213972}"/>
          </ac:spMkLst>
        </pc:spChg>
        <pc:spChg chg="add del mod">
          <ac:chgData name="Beth" userId="bd08b5aa-02b2-43fc-b15c-eeea7517ad71" providerId="ADAL" clId="{A54DE060-65E8-41FA-95E9-C22776B8ABAA}" dt="2020-10-30T21:07:25.548" v="6232" actId="478"/>
          <ac:spMkLst>
            <pc:docMk/>
            <pc:sldMk cId="2900645196" sldId="2076137286"/>
            <ac:spMk id="13" creationId="{86076C42-EB0B-4485-B156-4C0169CE0427}"/>
          </ac:spMkLst>
        </pc:spChg>
        <pc:spChg chg="del mod">
          <ac:chgData name="Beth" userId="bd08b5aa-02b2-43fc-b15c-eeea7517ad71" providerId="ADAL" clId="{A54DE060-65E8-41FA-95E9-C22776B8ABAA}" dt="2020-10-30T21:07:22.750" v="6231" actId="478"/>
          <ac:spMkLst>
            <pc:docMk/>
            <pc:sldMk cId="2900645196" sldId="2076137286"/>
            <ac:spMk id="14" creationId="{DC273701-5799-447F-A270-90CB8C5B57AD}"/>
          </ac:spMkLst>
        </pc:spChg>
        <pc:spChg chg="add del mod">
          <ac:chgData name="Beth" userId="bd08b5aa-02b2-43fc-b15c-eeea7517ad71" providerId="ADAL" clId="{A54DE060-65E8-41FA-95E9-C22776B8ABAA}" dt="2020-10-30T21:07:28.171" v="6233" actId="478"/>
          <ac:spMkLst>
            <pc:docMk/>
            <pc:sldMk cId="2900645196" sldId="2076137286"/>
            <ac:spMk id="16" creationId="{2DF43D17-44FC-4ECC-8283-2EF0A12DFA25}"/>
          </ac:spMkLst>
        </pc:spChg>
        <pc:spChg chg="add del mod">
          <ac:chgData name="Beth" userId="bd08b5aa-02b2-43fc-b15c-eeea7517ad71" providerId="ADAL" clId="{A54DE060-65E8-41FA-95E9-C22776B8ABAA}" dt="2020-10-30T21:07:33.735" v="6234" actId="478"/>
          <ac:spMkLst>
            <pc:docMk/>
            <pc:sldMk cId="2900645196" sldId="2076137286"/>
            <ac:spMk id="18" creationId="{4B627391-959E-45FE-91BB-437EA4857F0E}"/>
          </ac:spMkLst>
        </pc:spChg>
        <pc:spChg chg="add mod">
          <ac:chgData name="Beth" userId="bd08b5aa-02b2-43fc-b15c-eeea7517ad71" providerId="ADAL" clId="{A54DE060-65E8-41FA-95E9-C22776B8ABAA}" dt="2020-10-30T21:07:58.383" v="6237" actId="21"/>
          <ac:spMkLst>
            <pc:docMk/>
            <pc:sldMk cId="2900645196" sldId="2076137286"/>
            <ac:spMk id="20" creationId="{ED488603-67C2-402D-956A-061DC1B02570}"/>
          </ac:spMkLst>
        </pc:spChg>
        <pc:spChg chg="mod">
          <ac:chgData name="Beth" userId="bd08b5aa-02b2-43fc-b15c-eeea7517ad71" providerId="ADAL" clId="{A54DE060-65E8-41FA-95E9-C22776B8ABAA}" dt="2020-10-30T21:07:05.534" v="6227" actId="27636"/>
          <ac:spMkLst>
            <pc:docMk/>
            <pc:sldMk cId="2900645196" sldId="2076137286"/>
            <ac:spMk id="23" creationId="{E574ECDB-BB50-4FA0-B396-4850E58EBC36}"/>
          </ac:spMkLst>
        </pc:spChg>
        <pc:picChg chg="del">
          <ac:chgData name="Beth" userId="bd08b5aa-02b2-43fc-b15c-eeea7517ad71" providerId="ADAL" clId="{A54DE060-65E8-41FA-95E9-C22776B8ABAA}" dt="2020-10-30T21:07:58.383" v="6237" actId="21"/>
          <ac:picMkLst>
            <pc:docMk/>
            <pc:sldMk cId="2900645196" sldId="2076137286"/>
            <ac:picMk id="12" creationId="{487C0F16-9017-4B26-8F5C-2DE90D50C0E4}"/>
          </ac:picMkLst>
        </pc:picChg>
      </pc:sldChg>
      <pc:sldChg chg="addSp modSp new mod modClrScheme chgLayout modNotesTx">
        <pc:chgData name="Beth" userId="bd08b5aa-02b2-43fc-b15c-eeea7517ad71" providerId="ADAL" clId="{A54DE060-65E8-41FA-95E9-C22776B8ABAA}" dt="2020-10-30T21:43:16.025" v="6753" actId="1076"/>
        <pc:sldMkLst>
          <pc:docMk/>
          <pc:sldMk cId="937286171" sldId="2076137287"/>
        </pc:sldMkLst>
        <pc:spChg chg="add mod">
          <ac:chgData name="Beth" userId="bd08b5aa-02b2-43fc-b15c-eeea7517ad71" providerId="ADAL" clId="{A54DE060-65E8-41FA-95E9-C22776B8ABAA}" dt="2020-10-30T21:42:14.057" v="6749" actId="207"/>
          <ac:spMkLst>
            <pc:docMk/>
            <pc:sldMk cId="937286171" sldId="2076137287"/>
            <ac:spMk id="5" creationId="{6B8C1897-B9BE-4D80-BE60-F870215BE078}"/>
          </ac:spMkLst>
        </pc:spChg>
        <pc:spChg chg="add mod">
          <ac:chgData name="Beth" userId="bd08b5aa-02b2-43fc-b15c-eeea7517ad71" providerId="ADAL" clId="{A54DE060-65E8-41FA-95E9-C22776B8ABAA}" dt="2020-10-30T21:27:28.898" v="6491" actId="14100"/>
          <ac:spMkLst>
            <pc:docMk/>
            <pc:sldMk cId="937286171" sldId="2076137287"/>
            <ac:spMk id="6" creationId="{1C6A86CB-0F1A-476D-AF9D-BE32B728BD39}"/>
          </ac:spMkLst>
        </pc:spChg>
        <pc:picChg chg="add mod">
          <ac:chgData name="Beth" userId="bd08b5aa-02b2-43fc-b15c-eeea7517ad71" providerId="ADAL" clId="{A54DE060-65E8-41FA-95E9-C22776B8ABAA}" dt="2020-10-30T21:08:00.367" v="6238"/>
          <ac:picMkLst>
            <pc:docMk/>
            <pc:sldMk cId="937286171" sldId="2076137287"/>
            <ac:picMk id="2" creationId="{D33E2213-426E-49CD-A13B-14080F102573}"/>
          </ac:picMkLst>
        </pc:picChg>
        <pc:picChg chg="add mod">
          <ac:chgData name="Beth" userId="bd08b5aa-02b2-43fc-b15c-eeea7517ad71" providerId="ADAL" clId="{A54DE060-65E8-41FA-95E9-C22776B8ABAA}" dt="2020-10-30T21:43:16.025" v="6753" actId="1076"/>
          <ac:picMkLst>
            <pc:docMk/>
            <pc:sldMk cId="937286171" sldId="2076137287"/>
            <ac:picMk id="4" creationId="{9B81EF60-B565-444F-BE87-75AF39337A35}"/>
          </ac:picMkLst>
        </pc:picChg>
      </pc:sldChg>
      <pc:sldChg chg="addSp delSp modSp add mod modClrScheme chgLayout modNotesTx">
        <pc:chgData name="Beth" userId="bd08b5aa-02b2-43fc-b15c-eeea7517ad71" providerId="ADAL" clId="{A54DE060-65E8-41FA-95E9-C22776B8ABAA}" dt="2020-10-30T21:43:07.108" v="6752" actId="1076"/>
        <pc:sldMkLst>
          <pc:docMk/>
          <pc:sldMk cId="2954170802" sldId="2076137288"/>
        </pc:sldMkLst>
        <pc:spChg chg="mod">
          <ac:chgData name="Beth" userId="bd08b5aa-02b2-43fc-b15c-eeea7517ad71" providerId="ADAL" clId="{A54DE060-65E8-41FA-95E9-C22776B8ABAA}" dt="2020-10-30T21:42:48.523" v="6751" actId="207"/>
          <ac:spMkLst>
            <pc:docMk/>
            <pc:sldMk cId="2954170802" sldId="2076137288"/>
            <ac:spMk id="5" creationId="{6B8C1897-B9BE-4D80-BE60-F870215BE078}"/>
          </ac:spMkLst>
        </pc:spChg>
        <pc:spChg chg="mod">
          <ac:chgData name="Beth" userId="bd08b5aa-02b2-43fc-b15c-eeea7517ad71" providerId="ADAL" clId="{A54DE060-65E8-41FA-95E9-C22776B8ABAA}" dt="2020-10-30T21:40:59.362" v="6737" actId="1076"/>
          <ac:spMkLst>
            <pc:docMk/>
            <pc:sldMk cId="2954170802" sldId="2076137288"/>
            <ac:spMk id="6" creationId="{1C6A86CB-0F1A-476D-AF9D-BE32B728BD39}"/>
          </ac:spMkLst>
        </pc:spChg>
        <pc:picChg chg="mod">
          <ac:chgData name="Beth" userId="bd08b5aa-02b2-43fc-b15c-eeea7517ad71" providerId="ADAL" clId="{A54DE060-65E8-41FA-95E9-C22776B8ABAA}" dt="2020-10-30T21:42:38.565" v="6750"/>
          <ac:picMkLst>
            <pc:docMk/>
            <pc:sldMk cId="2954170802" sldId="2076137288"/>
            <ac:picMk id="2" creationId="{D33E2213-426E-49CD-A13B-14080F102573}"/>
          </ac:picMkLst>
        </pc:picChg>
        <pc:picChg chg="del">
          <ac:chgData name="Beth" userId="bd08b5aa-02b2-43fc-b15c-eeea7517ad71" providerId="ADAL" clId="{A54DE060-65E8-41FA-95E9-C22776B8ABAA}" dt="2020-10-30T21:35:49.497" v="6508" actId="478"/>
          <ac:picMkLst>
            <pc:docMk/>
            <pc:sldMk cId="2954170802" sldId="2076137288"/>
            <ac:picMk id="4" creationId="{9B81EF60-B565-444F-BE87-75AF39337A35}"/>
          </ac:picMkLst>
        </pc:picChg>
        <pc:picChg chg="add mod">
          <ac:chgData name="Beth" userId="bd08b5aa-02b2-43fc-b15c-eeea7517ad71" providerId="ADAL" clId="{A54DE060-65E8-41FA-95E9-C22776B8ABAA}" dt="2020-10-30T21:43:07.108" v="6752" actId="1076"/>
          <ac:picMkLst>
            <pc:docMk/>
            <pc:sldMk cId="2954170802" sldId="2076137288"/>
            <ac:picMk id="7" creationId="{750C5699-284B-404D-B5C0-6680E2BEF810}"/>
          </ac:picMkLst>
        </pc:picChg>
      </pc:sldChg>
      <pc:sldChg chg="addSp delSp modSp add mod modShow modNotesTx">
        <pc:chgData name="Beth" userId="bd08b5aa-02b2-43fc-b15c-eeea7517ad71" providerId="ADAL" clId="{A54DE060-65E8-41FA-95E9-C22776B8ABAA}" dt="2020-10-31T00:08:14.698" v="8086" actId="404"/>
        <pc:sldMkLst>
          <pc:docMk/>
          <pc:sldMk cId="782428877" sldId="2076137289"/>
        </pc:sldMkLst>
        <pc:spChg chg="del mod">
          <ac:chgData name="Beth" userId="bd08b5aa-02b2-43fc-b15c-eeea7517ad71" providerId="ADAL" clId="{A54DE060-65E8-41FA-95E9-C22776B8ABAA}" dt="2020-10-31T00:03:19.692" v="7950" actId="478"/>
          <ac:spMkLst>
            <pc:docMk/>
            <pc:sldMk cId="782428877" sldId="2076137289"/>
            <ac:spMk id="2" creationId="{37225F0F-8A2C-497F-8318-ECFB4E864005}"/>
          </ac:spMkLst>
        </pc:spChg>
        <pc:spChg chg="add del mod">
          <ac:chgData name="Beth" userId="bd08b5aa-02b2-43fc-b15c-eeea7517ad71" providerId="ADAL" clId="{A54DE060-65E8-41FA-95E9-C22776B8ABAA}" dt="2020-10-30T23:56:27.797" v="7714" actId="478"/>
          <ac:spMkLst>
            <pc:docMk/>
            <pc:sldMk cId="782428877" sldId="2076137289"/>
            <ac:spMk id="6" creationId="{E06299FD-5D83-4CF3-8C8C-D7C50E9EED54}"/>
          </ac:spMkLst>
        </pc:spChg>
        <pc:spChg chg="add mod">
          <ac:chgData name="Beth" userId="bd08b5aa-02b2-43fc-b15c-eeea7517ad71" providerId="ADAL" clId="{A54DE060-65E8-41FA-95E9-C22776B8ABAA}" dt="2020-10-30T23:57:36.966" v="7777" actId="20577"/>
          <ac:spMkLst>
            <pc:docMk/>
            <pc:sldMk cId="782428877" sldId="2076137289"/>
            <ac:spMk id="7" creationId="{0422BCF4-9CE4-4EEA-B632-0280FEB4D97D}"/>
          </ac:spMkLst>
        </pc:spChg>
        <pc:spChg chg="add mod">
          <ac:chgData name="Beth" userId="bd08b5aa-02b2-43fc-b15c-eeea7517ad71" providerId="ADAL" clId="{A54DE060-65E8-41FA-95E9-C22776B8ABAA}" dt="2020-10-31T00:04:31.050" v="8024" actId="20577"/>
          <ac:spMkLst>
            <pc:docMk/>
            <pc:sldMk cId="782428877" sldId="2076137289"/>
            <ac:spMk id="8" creationId="{3B32AD26-71B7-4C09-AC22-58C5D53E4429}"/>
          </ac:spMkLst>
        </pc:spChg>
        <pc:spChg chg="del">
          <ac:chgData name="Beth" userId="bd08b5aa-02b2-43fc-b15c-eeea7517ad71" providerId="ADAL" clId="{A54DE060-65E8-41FA-95E9-C22776B8ABAA}" dt="2020-10-30T23:12:55.338" v="7449" actId="478"/>
          <ac:spMkLst>
            <pc:docMk/>
            <pc:sldMk cId="782428877" sldId="2076137289"/>
            <ac:spMk id="10" creationId="{922C1A82-B4F9-450E-AE4D-D46AC32E7E6D}"/>
          </ac:spMkLst>
        </pc:spChg>
        <pc:spChg chg="mod">
          <ac:chgData name="Beth" userId="bd08b5aa-02b2-43fc-b15c-eeea7517ad71" providerId="ADAL" clId="{A54DE060-65E8-41FA-95E9-C22776B8ABAA}" dt="2020-10-31T00:07:58.220" v="8083" actId="403"/>
          <ac:spMkLst>
            <pc:docMk/>
            <pc:sldMk cId="782428877" sldId="2076137289"/>
            <ac:spMk id="12" creationId="{3B5CF9CB-DDE4-4A7D-85DE-D8E9CFD3FF12}"/>
          </ac:spMkLst>
        </pc:spChg>
        <pc:spChg chg="mod">
          <ac:chgData name="Beth" userId="bd08b5aa-02b2-43fc-b15c-eeea7517ad71" providerId="ADAL" clId="{A54DE060-65E8-41FA-95E9-C22776B8ABAA}" dt="2020-10-31T00:08:07.280" v="8084" actId="404"/>
          <ac:spMkLst>
            <pc:docMk/>
            <pc:sldMk cId="782428877" sldId="2076137289"/>
            <ac:spMk id="13" creationId="{8F934F13-D2FE-4D7F-88C8-9258EDEE8502}"/>
          </ac:spMkLst>
        </pc:spChg>
        <pc:spChg chg="add del">
          <ac:chgData name="Beth" userId="bd08b5aa-02b2-43fc-b15c-eeea7517ad71" providerId="ADAL" clId="{A54DE060-65E8-41FA-95E9-C22776B8ABAA}" dt="2020-10-31T00:01:21.407" v="7906" actId="22"/>
          <ac:spMkLst>
            <pc:docMk/>
            <pc:sldMk cId="782428877" sldId="2076137289"/>
            <ac:spMk id="15" creationId="{476098A0-53FF-4D6A-B501-CAFDA2F368AC}"/>
          </ac:spMkLst>
        </pc:spChg>
        <pc:spChg chg="mod">
          <ac:chgData name="Beth" userId="bd08b5aa-02b2-43fc-b15c-eeea7517ad71" providerId="ADAL" clId="{A54DE060-65E8-41FA-95E9-C22776B8ABAA}" dt="2020-10-31T00:07:58.220" v="8083" actId="403"/>
          <ac:spMkLst>
            <pc:docMk/>
            <pc:sldMk cId="782428877" sldId="2076137289"/>
            <ac:spMk id="17" creationId="{684FEB78-EF18-4118-BF1D-5AD4EAC1AA91}"/>
          </ac:spMkLst>
        </pc:spChg>
        <pc:spChg chg="mod">
          <ac:chgData name="Beth" userId="bd08b5aa-02b2-43fc-b15c-eeea7517ad71" providerId="ADAL" clId="{A54DE060-65E8-41FA-95E9-C22776B8ABAA}" dt="2020-10-31T00:08:11.464" v="8085" actId="404"/>
          <ac:spMkLst>
            <pc:docMk/>
            <pc:sldMk cId="782428877" sldId="2076137289"/>
            <ac:spMk id="18" creationId="{A2AFC93A-AAED-4BFA-99AF-E4C4A41DA282}"/>
          </ac:spMkLst>
        </pc:spChg>
        <pc:spChg chg="mod">
          <ac:chgData name="Beth" userId="bd08b5aa-02b2-43fc-b15c-eeea7517ad71" providerId="ADAL" clId="{A54DE060-65E8-41FA-95E9-C22776B8ABAA}" dt="2020-10-31T00:07:58.220" v="8083" actId="403"/>
          <ac:spMkLst>
            <pc:docMk/>
            <pc:sldMk cId="782428877" sldId="2076137289"/>
            <ac:spMk id="20" creationId="{96B41FDF-E9D0-4FF8-824E-A3E5EC22E5D7}"/>
          </ac:spMkLst>
        </pc:spChg>
        <pc:spChg chg="mod">
          <ac:chgData name="Beth" userId="bd08b5aa-02b2-43fc-b15c-eeea7517ad71" providerId="ADAL" clId="{A54DE060-65E8-41FA-95E9-C22776B8ABAA}" dt="2020-10-31T00:08:14.698" v="8086" actId="404"/>
          <ac:spMkLst>
            <pc:docMk/>
            <pc:sldMk cId="782428877" sldId="2076137289"/>
            <ac:spMk id="21" creationId="{37E9B7EC-424A-4E1E-85E2-2FFEFB3C429C}"/>
          </ac:spMkLst>
        </pc:spChg>
        <pc:spChg chg="add del mod">
          <ac:chgData name="Beth" userId="bd08b5aa-02b2-43fc-b15c-eeea7517ad71" providerId="ADAL" clId="{A54DE060-65E8-41FA-95E9-C22776B8ABAA}" dt="2020-10-31T00:05:08.091" v="8026" actId="478"/>
          <ac:spMkLst>
            <pc:docMk/>
            <pc:sldMk cId="782428877" sldId="2076137289"/>
            <ac:spMk id="22" creationId="{DEC184A9-EC2B-44E4-BD8A-8C0240DCA402}"/>
          </ac:spMkLst>
        </pc:spChg>
        <pc:grpChg chg="add del mod">
          <ac:chgData name="Beth" userId="bd08b5aa-02b2-43fc-b15c-eeea7517ad71" providerId="ADAL" clId="{A54DE060-65E8-41FA-95E9-C22776B8ABAA}" dt="2020-10-31T00:03:10.580" v="7949" actId="1076"/>
          <ac:grpSpMkLst>
            <pc:docMk/>
            <pc:sldMk cId="782428877" sldId="2076137289"/>
            <ac:grpSpMk id="11" creationId="{EAB3D9AB-8F1B-482C-B11A-2FD00451298C}"/>
          </ac:grpSpMkLst>
        </pc:grpChg>
        <pc:grpChg chg="add mod">
          <ac:chgData name="Beth" userId="bd08b5aa-02b2-43fc-b15c-eeea7517ad71" providerId="ADAL" clId="{A54DE060-65E8-41FA-95E9-C22776B8ABAA}" dt="2020-10-31T00:03:10.580" v="7949" actId="1076"/>
          <ac:grpSpMkLst>
            <pc:docMk/>
            <pc:sldMk cId="782428877" sldId="2076137289"/>
            <ac:grpSpMk id="16" creationId="{49843A9B-92E4-475F-A030-10C02F5DBBBA}"/>
          </ac:grpSpMkLst>
        </pc:grpChg>
        <pc:grpChg chg="add mod">
          <ac:chgData name="Beth" userId="bd08b5aa-02b2-43fc-b15c-eeea7517ad71" providerId="ADAL" clId="{A54DE060-65E8-41FA-95E9-C22776B8ABAA}" dt="2020-10-31T00:03:10.580" v="7949" actId="1076"/>
          <ac:grpSpMkLst>
            <pc:docMk/>
            <pc:sldMk cId="782428877" sldId="2076137289"/>
            <ac:grpSpMk id="19" creationId="{430FD3B9-3927-4378-AE06-0241EE2DED32}"/>
          </ac:grpSpMkLst>
        </pc:grpChg>
        <pc:picChg chg="del">
          <ac:chgData name="Beth" userId="bd08b5aa-02b2-43fc-b15c-eeea7517ad71" providerId="ADAL" clId="{A54DE060-65E8-41FA-95E9-C22776B8ABAA}" dt="2020-10-30T23:12:56.539" v="7450" actId="478"/>
          <ac:picMkLst>
            <pc:docMk/>
            <pc:sldMk cId="782428877" sldId="2076137289"/>
            <ac:picMk id="3" creationId="{CA757854-A5B7-456C-9BF9-81C4848D1F27}"/>
          </ac:picMkLst>
        </pc:picChg>
        <pc:picChg chg="add del mod">
          <ac:chgData name="Beth" userId="bd08b5aa-02b2-43fc-b15c-eeea7517ad71" providerId="ADAL" clId="{A54DE060-65E8-41FA-95E9-C22776B8ABAA}" dt="2020-10-31T00:01:11.441" v="7902" actId="478"/>
          <ac:picMkLst>
            <pc:docMk/>
            <pc:sldMk cId="782428877" sldId="2076137289"/>
            <ac:picMk id="4" creationId="{542B7E87-E365-43B2-BFCE-7459A2DF70E9}"/>
          </ac:picMkLst>
        </pc:picChg>
      </pc:sldChg>
      <pc:sldChg chg="add del">
        <pc:chgData name="Beth" userId="bd08b5aa-02b2-43fc-b15c-eeea7517ad71" providerId="ADAL" clId="{A54DE060-65E8-41FA-95E9-C22776B8ABAA}" dt="2020-10-30T23:14:40.676" v="7554"/>
        <pc:sldMkLst>
          <pc:docMk/>
          <pc:sldMk cId="1565266783" sldId="2076137290"/>
        </pc:sldMkLst>
      </pc:sldChg>
      <pc:sldMasterChg chg="setBg delSldLayout">
        <pc:chgData name="Beth" userId="bd08b5aa-02b2-43fc-b15c-eeea7517ad71" providerId="ADAL" clId="{A54DE060-65E8-41FA-95E9-C22776B8ABAA}" dt="2020-10-30T21:11:57.290" v="6359" actId="47"/>
        <pc:sldMasterMkLst>
          <pc:docMk/>
          <pc:sldMasterMk cId="931873889" sldId="2147483751"/>
        </pc:sldMasterMkLst>
        <pc:sldLayoutChg chg="del">
          <pc:chgData name="Beth" userId="bd08b5aa-02b2-43fc-b15c-eeea7517ad71" providerId="ADAL" clId="{A54DE060-65E8-41FA-95E9-C22776B8ABAA}" dt="2020-10-30T21:11:57.290" v="6359" actId="47"/>
          <pc:sldLayoutMkLst>
            <pc:docMk/>
            <pc:sldMasterMk cId="931873889" sldId="2147483751"/>
            <pc:sldLayoutMk cId="2040434363" sldId="2147483779"/>
          </pc:sldLayoutMkLst>
        </pc:sldLayoutChg>
      </pc:sldMasterChg>
    </pc:docChg>
  </pc:docChgLst>
  <pc:docChgLst>
    <pc:chgData name="Maddy Leger" userId="S::maleger@microsoft.com::76098227-6d94-4434-a4a4-58c0a52000fd" providerId="AD" clId="Web-{9BBE1C19-8368-EB3F-4A0F-95465A34C062}"/>
    <pc:docChg chg="delSld modSld">
      <pc:chgData name="Maddy Leger" userId="S::maleger@microsoft.com::76098227-6d94-4434-a4a4-58c0a52000fd" providerId="AD" clId="Web-{9BBE1C19-8368-EB3F-4A0F-95465A34C062}" dt="2020-11-09T22:37:50.301" v="734"/>
      <pc:docMkLst>
        <pc:docMk/>
      </pc:docMkLst>
      <pc:sldChg chg="del">
        <pc:chgData name="Maddy Leger" userId="S::maleger@microsoft.com::76098227-6d94-4434-a4a4-58c0a52000fd" providerId="AD" clId="Web-{9BBE1C19-8368-EB3F-4A0F-95465A34C062}" dt="2020-11-09T22:13:11.932" v="66"/>
        <pc:sldMkLst>
          <pc:docMk/>
          <pc:sldMk cId="1528755367" sldId="2076137268"/>
        </pc:sldMkLst>
      </pc:sldChg>
      <pc:sldChg chg="modSp modNotes">
        <pc:chgData name="Maddy Leger" userId="S::maleger@microsoft.com::76098227-6d94-4434-a4a4-58c0a52000fd" providerId="AD" clId="Web-{9BBE1C19-8368-EB3F-4A0F-95465A34C062}" dt="2020-11-09T22:37:50.301" v="734"/>
        <pc:sldMkLst>
          <pc:docMk/>
          <pc:sldMk cId="2794458481" sldId="2076137293"/>
        </pc:sldMkLst>
        <pc:spChg chg="mod">
          <ac:chgData name="Maddy Leger" userId="S::maleger@microsoft.com::76098227-6d94-4434-a4a4-58c0a52000fd" providerId="AD" clId="Web-{9BBE1C19-8368-EB3F-4A0F-95465A34C062}" dt="2020-11-09T22:16:58.875" v="250" actId="20577"/>
          <ac:spMkLst>
            <pc:docMk/>
            <pc:sldMk cId="2794458481" sldId="2076137293"/>
            <ac:spMk id="3" creationId="{5B7D50C7-0A02-4282-8F11-39622E7F512A}"/>
          </ac:spMkLst>
        </pc:spChg>
      </pc:sldChg>
    </pc:docChg>
  </pc:docChgLst>
  <pc:docChgLst>
    <pc:chgData name="Beth Massi" userId="bd08b5aa-02b2-43fc-b15c-eeea7517ad71" providerId="ADAL" clId="{A54DE060-65E8-41FA-95E9-C22776B8ABAA}"/>
    <pc:docChg chg="undo custSel addSld delSld modSld sldOrd modMainMaster">
      <pc:chgData name="Beth Massi" userId="bd08b5aa-02b2-43fc-b15c-eeea7517ad71" providerId="ADAL" clId="{A54DE060-65E8-41FA-95E9-C22776B8ABAA}" dt="2020-11-10T02:02:38.211" v="9276" actId="6549"/>
      <pc:docMkLst>
        <pc:docMk/>
      </pc:docMkLst>
      <pc:sldChg chg="modSp mod modTransition modShow">
        <pc:chgData name="Beth Massi" userId="bd08b5aa-02b2-43fc-b15c-eeea7517ad71" providerId="ADAL" clId="{A54DE060-65E8-41FA-95E9-C22776B8ABAA}" dt="2020-11-08T17:54:31.736" v="9022" actId="729"/>
        <pc:sldMkLst>
          <pc:docMk/>
          <pc:sldMk cId="3852120625" sldId="257"/>
        </pc:sldMkLst>
        <pc:spChg chg="mod">
          <ac:chgData name="Beth Massi" userId="bd08b5aa-02b2-43fc-b15c-eeea7517ad71" providerId="ADAL" clId="{A54DE060-65E8-41FA-95E9-C22776B8ABAA}" dt="2020-11-07T19:57:11.533" v="8968" actId="404"/>
          <ac:spMkLst>
            <pc:docMk/>
            <pc:sldMk cId="3852120625" sldId="257"/>
            <ac:spMk id="3" creationId="{0783A175-10B8-0B47-A3ED-FDEB68569CA0}"/>
          </ac:spMkLst>
        </pc:spChg>
      </pc:sldChg>
      <pc:sldChg chg="modTransition modNotesTx">
        <pc:chgData name="Beth Massi" userId="bd08b5aa-02b2-43fc-b15c-eeea7517ad71" providerId="ADAL" clId="{A54DE060-65E8-41FA-95E9-C22776B8ABAA}" dt="2020-11-08T19:57:47.333" v="9040" actId="255"/>
        <pc:sldMkLst>
          <pc:docMk/>
          <pc:sldMk cId="3351983227" sldId="258"/>
        </pc:sldMkLst>
      </pc:sldChg>
      <pc:sldChg chg="addSp delSp modSp mod modTransition delAnim modAnim modNotesTx">
        <pc:chgData name="Beth Massi" userId="bd08b5aa-02b2-43fc-b15c-eeea7517ad71" providerId="ADAL" clId="{A54DE060-65E8-41FA-95E9-C22776B8ABAA}" dt="2020-11-08T19:56:17.153" v="9027" actId="255"/>
        <pc:sldMkLst>
          <pc:docMk/>
          <pc:sldMk cId="1108877457" sldId="260"/>
        </pc:sldMkLst>
        <pc:spChg chg="mod">
          <ac:chgData name="Beth Massi" userId="bd08b5aa-02b2-43fc-b15c-eeea7517ad71" providerId="ADAL" clId="{A54DE060-65E8-41FA-95E9-C22776B8ABAA}" dt="2020-11-07T19:17:22.888" v="8150" actId="1076"/>
          <ac:spMkLst>
            <pc:docMk/>
            <pc:sldMk cId="1108877457" sldId="260"/>
            <ac:spMk id="2" creationId="{5B5BBB90-B9FF-ED4A-9587-76C518C2BC9E}"/>
          </ac:spMkLst>
        </pc:spChg>
        <pc:spChg chg="del">
          <ac:chgData name="Beth Massi" userId="bd08b5aa-02b2-43fc-b15c-eeea7517ad71" providerId="ADAL" clId="{A54DE060-65E8-41FA-95E9-C22776B8ABAA}" dt="2020-11-07T18:13:57.316" v="7937" actId="478"/>
          <ac:spMkLst>
            <pc:docMk/>
            <pc:sldMk cId="1108877457" sldId="260"/>
            <ac:spMk id="3" creationId="{395CC549-1EA2-8B4A-ADC1-C00428D83849}"/>
          </ac:spMkLst>
        </pc:spChg>
        <pc:spChg chg="del">
          <ac:chgData name="Beth Massi" userId="bd08b5aa-02b2-43fc-b15c-eeea7517ad71" providerId="ADAL" clId="{A54DE060-65E8-41FA-95E9-C22776B8ABAA}" dt="2020-11-07T18:14:04.484" v="7939" actId="478"/>
          <ac:spMkLst>
            <pc:docMk/>
            <pc:sldMk cId="1108877457" sldId="260"/>
            <ac:spMk id="5" creationId="{CDCCA98F-0479-41E4-B692-DA6DB8C53CFA}"/>
          </ac:spMkLst>
        </pc:spChg>
        <pc:spChg chg="add del mod">
          <ac:chgData name="Beth Massi" userId="bd08b5aa-02b2-43fc-b15c-eeea7517ad71" providerId="ADAL" clId="{A54DE060-65E8-41FA-95E9-C22776B8ABAA}" dt="2020-11-07T18:14:02.931" v="7938" actId="478"/>
          <ac:spMkLst>
            <pc:docMk/>
            <pc:sldMk cId="1108877457" sldId="260"/>
            <ac:spMk id="9" creationId="{FE0BFEF6-C5DB-48F7-BE93-254C378853BB}"/>
          </ac:spMkLst>
        </pc:spChg>
        <pc:spChg chg="add mod">
          <ac:chgData name="Beth Massi" userId="bd08b5aa-02b2-43fc-b15c-eeea7517ad71" providerId="ADAL" clId="{A54DE060-65E8-41FA-95E9-C22776B8ABAA}" dt="2020-11-07T19:21:23.361" v="8184" actId="1036"/>
          <ac:spMkLst>
            <pc:docMk/>
            <pc:sldMk cId="1108877457" sldId="260"/>
            <ac:spMk id="16" creationId="{A95ED509-C030-46F9-A065-11AB8A8698DE}"/>
          </ac:spMkLst>
        </pc:spChg>
        <pc:picChg chg="add mod ord">
          <ac:chgData name="Beth Massi" userId="bd08b5aa-02b2-43fc-b15c-eeea7517ad71" providerId="ADAL" clId="{A54DE060-65E8-41FA-95E9-C22776B8ABAA}" dt="2020-11-07T19:25:44.104" v="8209" actId="1076"/>
          <ac:picMkLst>
            <pc:docMk/>
            <pc:sldMk cId="1108877457" sldId="260"/>
            <ac:picMk id="4" creationId="{536F3F7D-2EA9-4737-81A7-543D22D0CA2F}"/>
          </ac:picMkLst>
        </pc:picChg>
        <pc:picChg chg="add mod">
          <ac:chgData name="Beth Massi" userId="bd08b5aa-02b2-43fc-b15c-eeea7517ad71" providerId="ADAL" clId="{A54DE060-65E8-41FA-95E9-C22776B8ABAA}" dt="2020-11-07T19:25:06.208" v="8200" actId="1076"/>
          <ac:picMkLst>
            <pc:docMk/>
            <pc:sldMk cId="1108877457" sldId="260"/>
            <ac:picMk id="6" creationId="{C71DC2E9-B72C-4504-926B-82A6082CD501}"/>
          </ac:picMkLst>
        </pc:picChg>
        <pc:picChg chg="add del mod">
          <ac:chgData name="Beth Massi" userId="bd08b5aa-02b2-43fc-b15c-eeea7517ad71" providerId="ADAL" clId="{A54DE060-65E8-41FA-95E9-C22776B8ABAA}" dt="2020-11-07T18:27:51.565" v="7951" actId="478"/>
          <ac:picMkLst>
            <pc:docMk/>
            <pc:sldMk cId="1108877457" sldId="260"/>
            <ac:picMk id="7" creationId="{189BF6CD-838D-4A88-B9CA-523307ACD973}"/>
          </ac:picMkLst>
        </pc:picChg>
        <pc:picChg chg="add del mod">
          <ac:chgData name="Beth Massi" userId="bd08b5aa-02b2-43fc-b15c-eeea7517ad71" providerId="ADAL" clId="{A54DE060-65E8-41FA-95E9-C22776B8ABAA}" dt="2020-11-06T00:47:25.423" v="4926" actId="478"/>
          <ac:picMkLst>
            <pc:docMk/>
            <pc:sldMk cId="1108877457" sldId="260"/>
            <ac:picMk id="9" creationId="{792D92A4-488B-4EDB-B391-C336D51CC860}"/>
          </ac:picMkLst>
        </pc:picChg>
        <pc:picChg chg="add del mod ord">
          <ac:chgData name="Beth Massi" userId="bd08b5aa-02b2-43fc-b15c-eeea7517ad71" providerId="ADAL" clId="{A54DE060-65E8-41FA-95E9-C22776B8ABAA}" dt="2020-11-07T19:16:47.698" v="8142" actId="478"/>
          <ac:picMkLst>
            <pc:docMk/>
            <pc:sldMk cId="1108877457" sldId="260"/>
            <ac:picMk id="10" creationId="{1261A0E5-9DEE-442C-BCE3-FD190F923244}"/>
          </ac:picMkLst>
        </pc:picChg>
        <pc:picChg chg="add del mod">
          <ac:chgData name="Beth Massi" userId="bd08b5aa-02b2-43fc-b15c-eeea7517ad71" providerId="ADAL" clId="{A54DE060-65E8-41FA-95E9-C22776B8ABAA}" dt="2020-11-07T18:27:30.895" v="7945" actId="478"/>
          <ac:picMkLst>
            <pc:docMk/>
            <pc:sldMk cId="1108877457" sldId="260"/>
            <ac:picMk id="11" creationId="{3482960E-99F6-47B4-921C-487F58FD3E3A}"/>
          </ac:picMkLst>
        </pc:picChg>
        <pc:picChg chg="add mod ord">
          <ac:chgData name="Beth Massi" userId="bd08b5aa-02b2-43fc-b15c-eeea7517ad71" providerId="ADAL" clId="{A54DE060-65E8-41FA-95E9-C22776B8ABAA}" dt="2020-11-07T19:25:50.881" v="8210" actId="14100"/>
          <ac:picMkLst>
            <pc:docMk/>
            <pc:sldMk cId="1108877457" sldId="260"/>
            <ac:picMk id="12" creationId="{504FF4ED-028C-402C-A8F6-162D788825B7}"/>
          </ac:picMkLst>
        </pc:picChg>
        <pc:picChg chg="add mod">
          <ac:chgData name="Beth Massi" userId="bd08b5aa-02b2-43fc-b15c-eeea7517ad71" providerId="ADAL" clId="{A54DE060-65E8-41FA-95E9-C22776B8ABAA}" dt="2020-11-07T19:33:06.136" v="8273" actId="1076"/>
          <ac:picMkLst>
            <pc:docMk/>
            <pc:sldMk cId="1108877457" sldId="260"/>
            <ac:picMk id="13" creationId="{5E1D7B8D-B2AA-424D-831F-4BEEF2BC346F}"/>
          </ac:picMkLst>
        </pc:picChg>
        <pc:picChg chg="add mod ord">
          <ac:chgData name="Beth Massi" userId="bd08b5aa-02b2-43fc-b15c-eeea7517ad71" providerId="ADAL" clId="{A54DE060-65E8-41FA-95E9-C22776B8ABAA}" dt="2020-11-07T19:33:02.670" v="8272" actId="1076"/>
          <ac:picMkLst>
            <pc:docMk/>
            <pc:sldMk cId="1108877457" sldId="260"/>
            <ac:picMk id="14" creationId="{BEDF14EA-F887-4FFD-9610-24B0B9DD3C07}"/>
          </ac:picMkLst>
        </pc:picChg>
        <pc:picChg chg="add mod ord">
          <ac:chgData name="Beth Massi" userId="bd08b5aa-02b2-43fc-b15c-eeea7517ad71" providerId="ADAL" clId="{A54DE060-65E8-41FA-95E9-C22776B8ABAA}" dt="2020-11-07T19:24:14.751" v="8197" actId="1076"/>
          <ac:picMkLst>
            <pc:docMk/>
            <pc:sldMk cId="1108877457" sldId="260"/>
            <ac:picMk id="15" creationId="{13F75612-7F69-4166-B298-4418A9488D9F}"/>
          </ac:picMkLst>
        </pc:picChg>
        <pc:picChg chg="add mod">
          <ac:chgData name="Beth Massi" userId="bd08b5aa-02b2-43fc-b15c-eeea7517ad71" providerId="ADAL" clId="{A54DE060-65E8-41FA-95E9-C22776B8ABAA}" dt="2020-11-07T19:25:29.055" v="8206" actId="1076"/>
          <ac:picMkLst>
            <pc:docMk/>
            <pc:sldMk cId="1108877457" sldId="260"/>
            <ac:picMk id="17" creationId="{0431BAE7-9054-4FD1-9738-A95F67A83D67}"/>
          </ac:picMkLst>
        </pc:picChg>
        <pc:picChg chg="add mod">
          <ac:chgData name="Beth Massi" userId="bd08b5aa-02b2-43fc-b15c-eeea7517ad71" providerId="ADAL" clId="{A54DE060-65E8-41FA-95E9-C22776B8ABAA}" dt="2020-11-07T19:33:32.959" v="8278" actId="1076"/>
          <ac:picMkLst>
            <pc:docMk/>
            <pc:sldMk cId="1108877457" sldId="260"/>
            <ac:picMk id="18" creationId="{2912E6A2-2428-465A-869A-08A71FBA150D}"/>
          </ac:picMkLst>
        </pc:picChg>
        <pc:picChg chg="add del mod">
          <ac:chgData name="Beth Massi" userId="bd08b5aa-02b2-43fc-b15c-eeea7517ad71" providerId="ADAL" clId="{A54DE060-65E8-41FA-95E9-C22776B8ABAA}" dt="2020-11-07T19:33:23.238" v="8276" actId="478"/>
          <ac:picMkLst>
            <pc:docMk/>
            <pc:sldMk cId="1108877457" sldId="260"/>
            <ac:picMk id="19" creationId="{2407A6C2-1D15-4184-8286-735D99FA26C9}"/>
          </ac:picMkLst>
        </pc:picChg>
        <pc:picChg chg="add mod ord">
          <ac:chgData name="Beth Massi" userId="bd08b5aa-02b2-43fc-b15c-eeea7517ad71" providerId="ADAL" clId="{A54DE060-65E8-41FA-95E9-C22776B8ABAA}" dt="2020-11-07T19:29:39.908" v="8245" actId="1036"/>
          <ac:picMkLst>
            <pc:docMk/>
            <pc:sldMk cId="1108877457" sldId="260"/>
            <ac:picMk id="20" creationId="{5D5B1283-48C4-4E2D-B1FD-D8C2C566D57B}"/>
          </ac:picMkLst>
        </pc:picChg>
        <pc:picChg chg="add del mod">
          <ac:chgData name="Beth Massi" userId="bd08b5aa-02b2-43fc-b15c-eeea7517ad71" providerId="ADAL" clId="{A54DE060-65E8-41FA-95E9-C22776B8ABAA}" dt="2020-11-07T19:32:50.793" v="8265" actId="478"/>
          <ac:picMkLst>
            <pc:docMk/>
            <pc:sldMk cId="1108877457" sldId="260"/>
            <ac:picMk id="21" creationId="{EE0631B0-AED0-4832-850F-415C5C4FB1FC}"/>
          </ac:picMkLst>
        </pc:picChg>
        <pc:picChg chg="add del mod">
          <ac:chgData name="Beth Massi" userId="bd08b5aa-02b2-43fc-b15c-eeea7517ad71" providerId="ADAL" clId="{A54DE060-65E8-41FA-95E9-C22776B8ABAA}" dt="2020-11-07T19:32:52.557" v="8266" actId="478"/>
          <ac:picMkLst>
            <pc:docMk/>
            <pc:sldMk cId="1108877457" sldId="260"/>
            <ac:picMk id="22" creationId="{16770E71-41E1-4F5E-B7D3-6D8AF2FD1A00}"/>
          </ac:picMkLst>
        </pc:picChg>
        <pc:picChg chg="add del mod">
          <ac:chgData name="Beth Massi" userId="bd08b5aa-02b2-43fc-b15c-eeea7517ad71" providerId="ADAL" clId="{A54DE060-65E8-41FA-95E9-C22776B8ABAA}" dt="2020-11-07T19:32:54.993" v="8268" actId="478"/>
          <ac:picMkLst>
            <pc:docMk/>
            <pc:sldMk cId="1108877457" sldId="260"/>
            <ac:picMk id="23" creationId="{EB219BC6-3DCE-4963-A999-59C35F57B07C}"/>
          </ac:picMkLst>
        </pc:picChg>
        <pc:picChg chg="add del mod">
          <ac:chgData name="Beth Massi" userId="bd08b5aa-02b2-43fc-b15c-eeea7517ad71" providerId="ADAL" clId="{A54DE060-65E8-41FA-95E9-C22776B8ABAA}" dt="2020-11-07T19:32:56.503" v="8270" actId="478"/>
          <ac:picMkLst>
            <pc:docMk/>
            <pc:sldMk cId="1108877457" sldId="260"/>
            <ac:picMk id="24" creationId="{4840A53F-4921-45C6-8ABA-11D18E891F9D}"/>
          </ac:picMkLst>
        </pc:picChg>
        <pc:picChg chg="add mod">
          <ac:chgData name="Beth Massi" userId="bd08b5aa-02b2-43fc-b15c-eeea7517ad71" providerId="ADAL" clId="{A54DE060-65E8-41FA-95E9-C22776B8ABAA}" dt="2020-11-07T19:33:28.774" v="8277" actId="1076"/>
          <ac:picMkLst>
            <pc:docMk/>
            <pc:sldMk cId="1108877457" sldId="260"/>
            <ac:picMk id="25" creationId="{7668BDBB-32B4-4F68-9C6E-7855619C1AEA}"/>
          </ac:picMkLst>
        </pc:picChg>
        <pc:picChg chg="add del mod">
          <ac:chgData name="Beth Massi" userId="bd08b5aa-02b2-43fc-b15c-eeea7517ad71" providerId="ADAL" clId="{A54DE060-65E8-41FA-95E9-C22776B8ABAA}" dt="2020-11-07T19:29:11.840" v="8224" actId="478"/>
          <ac:picMkLst>
            <pc:docMk/>
            <pc:sldMk cId="1108877457" sldId="260"/>
            <ac:picMk id="1026" creationId="{3A9355AE-04FC-465F-BF1B-740B5A055AB7}"/>
          </ac:picMkLst>
        </pc:picChg>
      </pc:sldChg>
      <pc:sldChg chg="modTransition modNotesTx">
        <pc:chgData name="Beth Massi" userId="bd08b5aa-02b2-43fc-b15c-eeea7517ad71" providerId="ADAL" clId="{A54DE060-65E8-41FA-95E9-C22776B8ABAA}" dt="2020-11-10T00:24:43.100" v="9271"/>
        <pc:sldMkLst>
          <pc:docMk/>
          <pc:sldMk cId="4113657981" sldId="262"/>
        </pc:sldMkLst>
      </pc:sldChg>
      <pc:sldChg chg="modTransition modNotesTx">
        <pc:chgData name="Beth Massi" userId="bd08b5aa-02b2-43fc-b15c-eeea7517ad71" providerId="ADAL" clId="{A54DE060-65E8-41FA-95E9-C22776B8ABAA}" dt="2020-11-04T23:18:03.572" v="1645" actId="20577"/>
        <pc:sldMkLst>
          <pc:docMk/>
          <pc:sldMk cId="1138217056" sldId="263"/>
        </pc:sldMkLst>
      </pc:sldChg>
      <pc:sldChg chg="modTransition">
        <pc:chgData name="Beth Massi" userId="bd08b5aa-02b2-43fc-b15c-eeea7517ad71" providerId="ADAL" clId="{A54DE060-65E8-41FA-95E9-C22776B8ABAA}" dt="2020-10-31T00:15:25.614" v="1"/>
        <pc:sldMkLst>
          <pc:docMk/>
          <pc:sldMk cId="1281430713" sldId="264"/>
        </pc:sldMkLst>
      </pc:sldChg>
      <pc:sldChg chg="modTransition">
        <pc:chgData name="Beth Massi" userId="bd08b5aa-02b2-43fc-b15c-eeea7517ad71" providerId="ADAL" clId="{A54DE060-65E8-41FA-95E9-C22776B8ABAA}" dt="2020-10-31T00:15:25.614" v="1"/>
        <pc:sldMkLst>
          <pc:docMk/>
          <pc:sldMk cId="2700942184" sldId="265"/>
        </pc:sldMkLst>
      </pc:sldChg>
      <pc:sldChg chg="modTransition">
        <pc:chgData name="Beth Massi" userId="bd08b5aa-02b2-43fc-b15c-eeea7517ad71" providerId="ADAL" clId="{A54DE060-65E8-41FA-95E9-C22776B8ABAA}" dt="2020-10-31T00:15:25.614" v="1"/>
        <pc:sldMkLst>
          <pc:docMk/>
          <pc:sldMk cId="714984656" sldId="266"/>
        </pc:sldMkLst>
      </pc:sldChg>
      <pc:sldChg chg="modTransition">
        <pc:chgData name="Beth Massi" userId="bd08b5aa-02b2-43fc-b15c-eeea7517ad71" providerId="ADAL" clId="{A54DE060-65E8-41FA-95E9-C22776B8ABAA}" dt="2020-10-31T00:15:25.614" v="1"/>
        <pc:sldMkLst>
          <pc:docMk/>
          <pc:sldMk cId="2762594509" sldId="267"/>
        </pc:sldMkLst>
      </pc:sldChg>
      <pc:sldChg chg="modTransition">
        <pc:chgData name="Beth Massi" userId="bd08b5aa-02b2-43fc-b15c-eeea7517ad71" providerId="ADAL" clId="{A54DE060-65E8-41FA-95E9-C22776B8ABAA}" dt="2020-10-31T00:15:25.614" v="1"/>
        <pc:sldMkLst>
          <pc:docMk/>
          <pc:sldMk cId="1716267179" sldId="268"/>
        </pc:sldMkLst>
      </pc:sldChg>
      <pc:sldChg chg="modTransition">
        <pc:chgData name="Beth Massi" userId="bd08b5aa-02b2-43fc-b15c-eeea7517ad71" providerId="ADAL" clId="{A54DE060-65E8-41FA-95E9-C22776B8ABAA}" dt="2020-10-31T00:15:25.614" v="1"/>
        <pc:sldMkLst>
          <pc:docMk/>
          <pc:sldMk cId="767973781" sldId="269"/>
        </pc:sldMkLst>
      </pc:sldChg>
      <pc:sldChg chg="modTransition">
        <pc:chgData name="Beth Massi" userId="bd08b5aa-02b2-43fc-b15c-eeea7517ad71" providerId="ADAL" clId="{A54DE060-65E8-41FA-95E9-C22776B8ABAA}" dt="2020-10-31T00:15:25.614" v="1"/>
        <pc:sldMkLst>
          <pc:docMk/>
          <pc:sldMk cId="1795166905" sldId="270"/>
        </pc:sldMkLst>
      </pc:sldChg>
      <pc:sldChg chg="modTransition">
        <pc:chgData name="Beth Massi" userId="bd08b5aa-02b2-43fc-b15c-eeea7517ad71" providerId="ADAL" clId="{A54DE060-65E8-41FA-95E9-C22776B8ABAA}" dt="2020-10-31T00:15:25.614" v="1"/>
        <pc:sldMkLst>
          <pc:docMk/>
          <pc:sldMk cId="1552505949" sldId="271"/>
        </pc:sldMkLst>
      </pc:sldChg>
      <pc:sldChg chg="modTransition">
        <pc:chgData name="Beth Massi" userId="bd08b5aa-02b2-43fc-b15c-eeea7517ad71" providerId="ADAL" clId="{A54DE060-65E8-41FA-95E9-C22776B8ABAA}" dt="2020-10-31T00:15:25.614" v="1"/>
        <pc:sldMkLst>
          <pc:docMk/>
          <pc:sldMk cId="3387637562" sldId="272"/>
        </pc:sldMkLst>
      </pc:sldChg>
      <pc:sldChg chg="modTransition">
        <pc:chgData name="Beth Massi" userId="bd08b5aa-02b2-43fc-b15c-eeea7517ad71" providerId="ADAL" clId="{A54DE060-65E8-41FA-95E9-C22776B8ABAA}" dt="2020-10-31T00:15:25.614" v="1"/>
        <pc:sldMkLst>
          <pc:docMk/>
          <pc:sldMk cId="2402201920" sldId="273"/>
        </pc:sldMkLst>
      </pc:sldChg>
      <pc:sldChg chg="modTransition">
        <pc:chgData name="Beth Massi" userId="bd08b5aa-02b2-43fc-b15c-eeea7517ad71" providerId="ADAL" clId="{A54DE060-65E8-41FA-95E9-C22776B8ABAA}" dt="2020-10-31T00:15:25.614" v="1"/>
        <pc:sldMkLst>
          <pc:docMk/>
          <pc:sldMk cId="2191142605" sldId="275"/>
        </pc:sldMkLst>
      </pc:sldChg>
      <pc:sldChg chg="modTransition">
        <pc:chgData name="Beth Massi" userId="bd08b5aa-02b2-43fc-b15c-eeea7517ad71" providerId="ADAL" clId="{A54DE060-65E8-41FA-95E9-C22776B8ABAA}" dt="2020-10-31T00:15:25.614" v="1"/>
        <pc:sldMkLst>
          <pc:docMk/>
          <pc:sldMk cId="650461553" sldId="276"/>
        </pc:sldMkLst>
      </pc:sldChg>
      <pc:sldChg chg="modTransition modNotesTx">
        <pc:chgData name="Beth Massi" userId="bd08b5aa-02b2-43fc-b15c-eeea7517ad71" providerId="ADAL" clId="{A54DE060-65E8-41FA-95E9-C22776B8ABAA}" dt="2020-11-08T19:56:34.684" v="9028" actId="255"/>
        <pc:sldMkLst>
          <pc:docMk/>
          <pc:sldMk cId="1453345562" sldId="277"/>
        </pc:sldMkLst>
      </pc:sldChg>
      <pc:sldChg chg="modSp mod modTransition modNotesTx">
        <pc:chgData name="Beth Massi" userId="bd08b5aa-02b2-43fc-b15c-eeea7517ad71" providerId="ADAL" clId="{A54DE060-65E8-41FA-95E9-C22776B8ABAA}" dt="2020-11-08T19:59:04.570" v="9053" actId="255"/>
        <pc:sldMkLst>
          <pc:docMk/>
          <pc:sldMk cId="1699763393" sldId="282"/>
        </pc:sldMkLst>
        <pc:spChg chg="mod">
          <ac:chgData name="Beth Massi" userId="bd08b5aa-02b2-43fc-b15c-eeea7517ad71" providerId="ADAL" clId="{A54DE060-65E8-41FA-95E9-C22776B8ABAA}" dt="2020-11-04T23:20:42.165" v="1850" actId="2711"/>
          <ac:spMkLst>
            <pc:docMk/>
            <pc:sldMk cId="1699763393" sldId="282"/>
            <ac:spMk id="2" creationId="{8A18F1EA-4A09-435B-9F26-B403A239F6B9}"/>
          </ac:spMkLst>
        </pc:spChg>
        <pc:spChg chg="mod">
          <ac:chgData name="Beth Massi" userId="bd08b5aa-02b2-43fc-b15c-eeea7517ad71" providerId="ADAL" clId="{A54DE060-65E8-41FA-95E9-C22776B8ABAA}" dt="2020-11-04T23:21:22.039" v="1873" actId="1037"/>
          <ac:spMkLst>
            <pc:docMk/>
            <pc:sldMk cId="1699763393" sldId="282"/>
            <ac:spMk id="3" creationId="{B2EBB25A-E3E8-4576-96F0-82DE397E8EC7}"/>
          </ac:spMkLst>
        </pc:spChg>
        <pc:spChg chg="mod">
          <ac:chgData name="Beth Massi" userId="bd08b5aa-02b2-43fc-b15c-eeea7517ad71" providerId="ADAL" clId="{A54DE060-65E8-41FA-95E9-C22776B8ABAA}" dt="2020-11-04T23:21:22.039" v="1873" actId="1037"/>
          <ac:spMkLst>
            <pc:docMk/>
            <pc:sldMk cId="1699763393" sldId="282"/>
            <ac:spMk id="5" creationId="{9800192F-208F-4F24-87F9-75A65AE119DC}"/>
          </ac:spMkLst>
        </pc:spChg>
        <pc:spChg chg="mod">
          <ac:chgData name="Beth Massi" userId="bd08b5aa-02b2-43fc-b15c-eeea7517ad71" providerId="ADAL" clId="{A54DE060-65E8-41FA-95E9-C22776B8ABAA}" dt="2020-11-04T23:21:22.039" v="1873" actId="1037"/>
          <ac:spMkLst>
            <pc:docMk/>
            <pc:sldMk cId="1699763393" sldId="282"/>
            <ac:spMk id="7" creationId="{44B3F8CB-A341-4F83-828F-8E5838727288}"/>
          </ac:spMkLst>
        </pc:spChg>
        <pc:spChg chg="mod">
          <ac:chgData name="Beth Massi" userId="bd08b5aa-02b2-43fc-b15c-eeea7517ad71" providerId="ADAL" clId="{A54DE060-65E8-41FA-95E9-C22776B8ABAA}" dt="2020-11-04T23:21:22.039" v="1873" actId="1037"/>
          <ac:spMkLst>
            <pc:docMk/>
            <pc:sldMk cId="1699763393" sldId="282"/>
            <ac:spMk id="9" creationId="{D828824C-81E1-4BB4-8C9B-C6D5968F3BA8}"/>
          </ac:spMkLst>
        </pc:spChg>
        <pc:spChg chg="mod">
          <ac:chgData name="Beth Massi" userId="bd08b5aa-02b2-43fc-b15c-eeea7517ad71" providerId="ADAL" clId="{A54DE060-65E8-41FA-95E9-C22776B8ABAA}" dt="2020-11-04T23:20:42.165" v="1850" actId="2711"/>
          <ac:spMkLst>
            <pc:docMk/>
            <pc:sldMk cId="1699763393" sldId="282"/>
            <ac:spMk id="10" creationId="{7CB943EA-396B-4F9A-83EA-876BA77BA53F}"/>
          </ac:spMkLst>
        </pc:spChg>
        <pc:spChg chg="mod">
          <ac:chgData name="Beth Massi" userId="bd08b5aa-02b2-43fc-b15c-eeea7517ad71" providerId="ADAL" clId="{A54DE060-65E8-41FA-95E9-C22776B8ABAA}" dt="2020-11-04T23:22:07.789" v="1910" actId="1076"/>
          <ac:spMkLst>
            <pc:docMk/>
            <pc:sldMk cId="1699763393" sldId="282"/>
            <ac:spMk id="11" creationId="{C0E7814F-772A-488B-9829-94D3C5B349DF}"/>
          </ac:spMkLst>
        </pc:spChg>
        <pc:spChg chg="mod">
          <ac:chgData name="Beth Massi" userId="bd08b5aa-02b2-43fc-b15c-eeea7517ad71" providerId="ADAL" clId="{A54DE060-65E8-41FA-95E9-C22776B8ABAA}" dt="2020-11-04T23:21:41.601" v="1908" actId="1076"/>
          <ac:spMkLst>
            <pc:docMk/>
            <pc:sldMk cId="1699763393" sldId="282"/>
            <ac:spMk id="13" creationId="{DF9CE111-90D6-418A-8618-5D5DA326FEC0}"/>
          </ac:spMkLst>
        </pc:spChg>
      </pc:sldChg>
      <pc:sldChg chg="modSp mod modTransition modNotesTx">
        <pc:chgData name="Beth Massi" userId="bd08b5aa-02b2-43fc-b15c-eeea7517ad71" providerId="ADAL" clId="{A54DE060-65E8-41FA-95E9-C22776B8ABAA}" dt="2020-11-08T19:59:10.857" v="9054" actId="255"/>
        <pc:sldMkLst>
          <pc:docMk/>
          <pc:sldMk cId="2412432847" sldId="286"/>
        </pc:sldMkLst>
        <pc:spChg chg="mod">
          <ac:chgData name="Beth Massi" userId="bd08b5aa-02b2-43fc-b15c-eeea7517ad71" providerId="ADAL" clId="{A54DE060-65E8-41FA-95E9-C22776B8ABAA}" dt="2020-11-04T23:22:46.260" v="1911" actId="2711"/>
          <ac:spMkLst>
            <pc:docMk/>
            <pc:sldMk cId="2412432847" sldId="286"/>
            <ac:spMk id="2" creationId="{FA9D1495-BD70-420A-9A4F-8DBE90E37993}"/>
          </ac:spMkLst>
        </pc:spChg>
        <pc:spChg chg="mod">
          <ac:chgData name="Beth Massi" userId="bd08b5aa-02b2-43fc-b15c-eeea7517ad71" providerId="ADAL" clId="{A54DE060-65E8-41FA-95E9-C22776B8ABAA}" dt="2020-11-04T23:22:46.260" v="1911" actId="2711"/>
          <ac:spMkLst>
            <pc:docMk/>
            <pc:sldMk cId="2412432847" sldId="286"/>
            <ac:spMk id="3" creationId="{16173141-AABB-48D7-AC77-E2A4E503145A}"/>
          </ac:spMkLst>
        </pc:spChg>
        <pc:spChg chg="mod">
          <ac:chgData name="Beth Massi" userId="bd08b5aa-02b2-43fc-b15c-eeea7517ad71" providerId="ADAL" clId="{A54DE060-65E8-41FA-95E9-C22776B8ABAA}" dt="2020-11-04T23:22:46.260" v="1911" actId="2711"/>
          <ac:spMkLst>
            <pc:docMk/>
            <pc:sldMk cId="2412432847" sldId="286"/>
            <ac:spMk id="11" creationId="{9A945103-FD9B-41D7-97B2-6BAE6CF83C87}"/>
          </ac:spMkLst>
        </pc:spChg>
        <pc:spChg chg="mod">
          <ac:chgData name="Beth Massi" userId="bd08b5aa-02b2-43fc-b15c-eeea7517ad71" providerId="ADAL" clId="{A54DE060-65E8-41FA-95E9-C22776B8ABAA}" dt="2020-11-04T23:22:46.260" v="1911" actId="2711"/>
          <ac:spMkLst>
            <pc:docMk/>
            <pc:sldMk cId="2412432847" sldId="286"/>
            <ac:spMk id="22" creationId="{59156328-9AA1-4194-B48A-ACFF5B6D1174}"/>
          </ac:spMkLst>
        </pc:spChg>
        <pc:spChg chg="mod">
          <ac:chgData name="Beth Massi" userId="bd08b5aa-02b2-43fc-b15c-eeea7517ad71" providerId="ADAL" clId="{A54DE060-65E8-41FA-95E9-C22776B8ABAA}" dt="2020-11-04T23:22:46.260" v="1911" actId="2711"/>
          <ac:spMkLst>
            <pc:docMk/>
            <pc:sldMk cId="2412432847" sldId="286"/>
            <ac:spMk id="30" creationId="{8E86EAC8-FA42-4B85-977C-BD1DEBC17DD6}"/>
          </ac:spMkLst>
        </pc:spChg>
        <pc:spChg chg="mod">
          <ac:chgData name="Beth Massi" userId="bd08b5aa-02b2-43fc-b15c-eeea7517ad71" providerId="ADAL" clId="{A54DE060-65E8-41FA-95E9-C22776B8ABAA}" dt="2020-11-04T23:22:46.260" v="1911" actId="2711"/>
          <ac:spMkLst>
            <pc:docMk/>
            <pc:sldMk cId="2412432847" sldId="286"/>
            <ac:spMk id="37" creationId="{D6DC9229-80F3-4B1F-9616-7D5F69D69E29}"/>
          </ac:spMkLst>
        </pc:spChg>
        <pc:spChg chg="mod">
          <ac:chgData name="Beth Massi" userId="bd08b5aa-02b2-43fc-b15c-eeea7517ad71" providerId="ADAL" clId="{A54DE060-65E8-41FA-95E9-C22776B8ABAA}" dt="2020-11-04T23:22:46.260" v="1911" actId="2711"/>
          <ac:spMkLst>
            <pc:docMk/>
            <pc:sldMk cId="2412432847" sldId="286"/>
            <ac:spMk id="41" creationId="{A1E5FF5E-B26E-4C81-AB70-EF21C8CDFBC2}"/>
          </ac:spMkLst>
        </pc:spChg>
        <pc:spChg chg="mod">
          <ac:chgData name="Beth Massi" userId="bd08b5aa-02b2-43fc-b15c-eeea7517ad71" providerId="ADAL" clId="{A54DE060-65E8-41FA-95E9-C22776B8ABAA}" dt="2020-11-04T23:22:46.260" v="1911" actId="2711"/>
          <ac:spMkLst>
            <pc:docMk/>
            <pc:sldMk cId="2412432847" sldId="286"/>
            <ac:spMk id="44" creationId="{37493468-D54C-4E85-A0F1-07B5758996B1}"/>
          </ac:spMkLst>
        </pc:spChg>
      </pc:sldChg>
      <pc:sldChg chg="modTransition modNotesTx">
        <pc:chgData name="Beth Massi" userId="bd08b5aa-02b2-43fc-b15c-eeea7517ad71" providerId="ADAL" clId="{A54DE060-65E8-41FA-95E9-C22776B8ABAA}" dt="2020-11-08T19:56:43.156" v="9029" actId="255"/>
        <pc:sldMkLst>
          <pc:docMk/>
          <pc:sldMk cId="3874002449" sldId="379"/>
        </pc:sldMkLst>
      </pc:sldChg>
      <pc:sldChg chg="addSp delSp modSp mod modTransition">
        <pc:chgData name="Beth Massi" userId="bd08b5aa-02b2-43fc-b15c-eeea7517ad71" providerId="ADAL" clId="{A54DE060-65E8-41FA-95E9-C22776B8ABAA}" dt="2020-11-04T23:12:16.543" v="1547" actId="20577"/>
        <pc:sldMkLst>
          <pc:docMk/>
          <pc:sldMk cId="4108833953" sldId="1651"/>
        </pc:sldMkLst>
        <pc:spChg chg="mod">
          <ac:chgData name="Beth Massi" userId="bd08b5aa-02b2-43fc-b15c-eeea7517ad71" providerId="ADAL" clId="{A54DE060-65E8-41FA-95E9-C22776B8ABAA}" dt="2020-11-04T23:12:16.543" v="1547" actId="20577"/>
          <ac:spMkLst>
            <pc:docMk/>
            <pc:sldMk cId="4108833953" sldId="1651"/>
            <ac:spMk id="3" creationId="{5B7D50C7-0A02-4282-8F11-39622E7F512A}"/>
          </ac:spMkLst>
        </pc:spChg>
        <pc:spChg chg="add del mod">
          <ac:chgData name="Beth Massi" userId="bd08b5aa-02b2-43fc-b15c-eeea7517ad71" providerId="ADAL" clId="{A54DE060-65E8-41FA-95E9-C22776B8ABAA}" dt="2020-11-04T23:00:20.633" v="1208" actId="478"/>
          <ac:spMkLst>
            <pc:docMk/>
            <pc:sldMk cId="4108833953" sldId="1651"/>
            <ac:spMk id="5" creationId="{136E38AB-D4AD-47C8-AB19-7602906430FE}"/>
          </ac:spMkLst>
        </pc:spChg>
        <pc:picChg chg="add mod">
          <ac:chgData name="Beth Massi" userId="bd08b5aa-02b2-43fc-b15c-eeea7517ad71" providerId="ADAL" clId="{A54DE060-65E8-41FA-95E9-C22776B8ABAA}" dt="2020-11-04T23:12:09.500" v="1543" actId="1076"/>
          <ac:picMkLst>
            <pc:docMk/>
            <pc:sldMk cId="4108833953" sldId="1651"/>
            <ac:picMk id="7" creationId="{ED32D9E6-1A46-4D45-B13F-7FE4037E7929}"/>
          </ac:picMkLst>
        </pc:picChg>
      </pc:sldChg>
      <pc:sldChg chg="modTransition modNotesTx">
        <pc:chgData name="Beth Massi" userId="bd08b5aa-02b2-43fc-b15c-eeea7517ad71" providerId="ADAL" clId="{A54DE060-65E8-41FA-95E9-C22776B8ABAA}" dt="2020-11-08T19:56:48.596" v="9030" actId="255"/>
        <pc:sldMkLst>
          <pc:docMk/>
          <pc:sldMk cId="333888718" sldId="2076136922"/>
        </pc:sldMkLst>
      </pc:sldChg>
      <pc:sldChg chg="modTransition modNotesTx">
        <pc:chgData name="Beth Massi" userId="bd08b5aa-02b2-43fc-b15c-eeea7517ad71" providerId="ADAL" clId="{A54DE060-65E8-41FA-95E9-C22776B8ABAA}" dt="2020-11-08T19:57:28.282" v="9036" actId="255"/>
        <pc:sldMkLst>
          <pc:docMk/>
          <pc:sldMk cId="2499894766" sldId="2076137261"/>
        </pc:sldMkLst>
      </pc:sldChg>
      <pc:sldChg chg="modSp mod modTransition modNotesTx">
        <pc:chgData name="Beth Massi" userId="bd08b5aa-02b2-43fc-b15c-eeea7517ad71" providerId="ADAL" clId="{A54DE060-65E8-41FA-95E9-C22776B8ABAA}" dt="2020-11-08T19:57:42.282" v="9039" actId="255"/>
        <pc:sldMkLst>
          <pc:docMk/>
          <pc:sldMk cId="3727675087" sldId="2076137262"/>
        </pc:sldMkLst>
        <pc:spChg chg="mod">
          <ac:chgData name="Beth Massi" userId="bd08b5aa-02b2-43fc-b15c-eeea7517ad71" providerId="ADAL" clId="{A54DE060-65E8-41FA-95E9-C22776B8ABAA}" dt="2020-11-05T00:36:11.649" v="2781" actId="6549"/>
          <ac:spMkLst>
            <pc:docMk/>
            <pc:sldMk cId="3727675087" sldId="2076137262"/>
            <ac:spMk id="3" creationId="{1538838F-A9BD-499B-ACEB-3FBFEBD6F2FF}"/>
          </ac:spMkLst>
        </pc:spChg>
      </pc:sldChg>
      <pc:sldChg chg="addSp delSp modSp mod modTransition modNotesTx">
        <pc:chgData name="Beth Massi" userId="bd08b5aa-02b2-43fc-b15c-eeea7517ad71" providerId="ADAL" clId="{A54DE060-65E8-41FA-95E9-C22776B8ABAA}" dt="2020-11-08T19:57:11.705" v="9033" actId="255"/>
        <pc:sldMkLst>
          <pc:docMk/>
          <pc:sldMk cId="2830242648" sldId="2076137264"/>
        </pc:sldMkLst>
        <pc:spChg chg="mod">
          <ac:chgData name="Beth Massi" userId="bd08b5aa-02b2-43fc-b15c-eeea7517ad71" providerId="ADAL" clId="{A54DE060-65E8-41FA-95E9-C22776B8ABAA}" dt="2020-11-05T20:42:33.545" v="3749" actId="20577"/>
          <ac:spMkLst>
            <pc:docMk/>
            <pc:sldMk cId="2830242648" sldId="2076137264"/>
            <ac:spMk id="12" creationId="{79D6F4AE-387D-45C5-AB54-2B962795672A}"/>
          </ac:spMkLst>
        </pc:spChg>
        <pc:spChg chg="add del">
          <ac:chgData name="Beth Massi" userId="bd08b5aa-02b2-43fc-b15c-eeea7517ad71" providerId="ADAL" clId="{A54DE060-65E8-41FA-95E9-C22776B8ABAA}" dt="2020-11-05T20:50:13.178" v="3990" actId="478"/>
          <ac:spMkLst>
            <pc:docMk/>
            <pc:sldMk cId="2830242648" sldId="2076137264"/>
            <ac:spMk id="17" creationId="{C493CC34-56A4-4CB2-80EC-EEE3228034DC}"/>
          </ac:spMkLst>
        </pc:spChg>
        <pc:grpChg chg="mod">
          <ac:chgData name="Beth Massi" userId="bd08b5aa-02b2-43fc-b15c-eeea7517ad71" providerId="ADAL" clId="{A54DE060-65E8-41FA-95E9-C22776B8ABAA}" dt="2020-11-05T20:42:33.749" v="3750" actId="1076"/>
          <ac:grpSpMkLst>
            <pc:docMk/>
            <pc:sldMk cId="2830242648" sldId="2076137264"/>
            <ac:grpSpMk id="14" creationId="{26C61565-6C60-4AC5-81BE-D88DF5C55857}"/>
          </ac:grpSpMkLst>
        </pc:grpChg>
        <pc:picChg chg="add del">
          <ac:chgData name="Beth Massi" userId="bd08b5aa-02b2-43fc-b15c-eeea7517ad71" providerId="ADAL" clId="{A54DE060-65E8-41FA-95E9-C22776B8ABAA}" dt="2020-11-05T20:42:34.979" v="3752" actId="478"/>
          <ac:picMkLst>
            <pc:docMk/>
            <pc:sldMk cId="2830242648" sldId="2076137264"/>
            <ac:picMk id="16" creationId="{2F8416AF-6EA4-4F25-8D5A-B30D2C5B33AF}"/>
          </ac:picMkLst>
        </pc:picChg>
      </pc:sldChg>
      <pc:sldChg chg="modSp mod modTransition modNotesTx">
        <pc:chgData name="Beth Massi" userId="bd08b5aa-02b2-43fc-b15c-eeea7517ad71" providerId="ADAL" clId="{A54DE060-65E8-41FA-95E9-C22776B8ABAA}" dt="2020-11-08T19:59:18.786" v="9055" actId="255"/>
        <pc:sldMkLst>
          <pc:docMk/>
          <pc:sldMk cId="2149951389" sldId="2076137266"/>
        </pc:sldMkLst>
        <pc:spChg chg="mod">
          <ac:chgData name="Beth Massi" userId="bd08b5aa-02b2-43fc-b15c-eeea7517ad71" providerId="ADAL" clId="{A54DE060-65E8-41FA-95E9-C22776B8ABAA}" dt="2020-11-02T21:05:30.736" v="75" actId="1035"/>
          <ac:spMkLst>
            <pc:docMk/>
            <pc:sldMk cId="2149951389" sldId="2076137266"/>
            <ac:spMk id="4" creationId="{9DEAB810-E789-4F5A-AFE7-B9FCC620BD4C}"/>
          </ac:spMkLst>
        </pc:spChg>
      </pc:sldChg>
      <pc:sldChg chg="modSp mod modTransition">
        <pc:chgData name="Beth Massi" userId="bd08b5aa-02b2-43fc-b15c-eeea7517ad71" providerId="ADAL" clId="{A54DE060-65E8-41FA-95E9-C22776B8ABAA}" dt="2020-11-03T17:31:29.466" v="289" actId="6549"/>
        <pc:sldMkLst>
          <pc:docMk/>
          <pc:sldMk cId="1722549343" sldId="2076137267"/>
        </pc:sldMkLst>
        <pc:spChg chg="mod">
          <ac:chgData name="Beth Massi" userId="bd08b5aa-02b2-43fc-b15c-eeea7517ad71" providerId="ADAL" clId="{A54DE060-65E8-41FA-95E9-C22776B8ABAA}" dt="2020-11-03T17:31:29.466" v="289" actId="6549"/>
          <ac:spMkLst>
            <pc:docMk/>
            <pc:sldMk cId="1722549343" sldId="2076137267"/>
            <ac:spMk id="4" creationId="{CADD991E-767D-FE4B-82AD-96DD0E4D1BDA}"/>
          </ac:spMkLst>
        </pc:spChg>
      </pc:sldChg>
      <pc:sldChg chg="modTransition">
        <pc:chgData name="Beth Massi" userId="bd08b5aa-02b2-43fc-b15c-eeea7517ad71" providerId="ADAL" clId="{A54DE060-65E8-41FA-95E9-C22776B8ABAA}" dt="2020-10-31T00:15:25.614" v="1"/>
        <pc:sldMkLst>
          <pc:docMk/>
          <pc:sldMk cId="1528755367" sldId="2076137268"/>
        </pc:sldMkLst>
      </pc:sldChg>
      <pc:sldChg chg="modTransition">
        <pc:chgData name="Beth Massi" userId="bd08b5aa-02b2-43fc-b15c-eeea7517ad71" providerId="ADAL" clId="{A54DE060-65E8-41FA-95E9-C22776B8ABAA}" dt="2020-10-31T00:15:25.614" v="1"/>
        <pc:sldMkLst>
          <pc:docMk/>
          <pc:sldMk cId="1030285547" sldId="2076137269"/>
        </pc:sldMkLst>
      </pc:sldChg>
      <pc:sldChg chg="modTransition">
        <pc:chgData name="Beth Massi" userId="bd08b5aa-02b2-43fc-b15c-eeea7517ad71" providerId="ADAL" clId="{A54DE060-65E8-41FA-95E9-C22776B8ABAA}" dt="2020-10-31T00:15:25.614" v="1"/>
        <pc:sldMkLst>
          <pc:docMk/>
          <pc:sldMk cId="590733793" sldId="2076137271"/>
        </pc:sldMkLst>
      </pc:sldChg>
      <pc:sldChg chg="modTransition modNotesTx">
        <pc:chgData name="Beth Massi" userId="bd08b5aa-02b2-43fc-b15c-eeea7517ad71" providerId="ADAL" clId="{A54DE060-65E8-41FA-95E9-C22776B8ABAA}" dt="2020-11-08T19:57:33.442" v="9037" actId="255"/>
        <pc:sldMkLst>
          <pc:docMk/>
          <pc:sldMk cId="1908894658" sldId="2076137272"/>
        </pc:sldMkLst>
      </pc:sldChg>
      <pc:sldChg chg="modTransition">
        <pc:chgData name="Beth Massi" userId="bd08b5aa-02b2-43fc-b15c-eeea7517ad71" providerId="ADAL" clId="{A54DE060-65E8-41FA-95E9-C22776B8ABAA}" dt="2020-10-31T00:15:25.614" v="1"/>
        <pc:sldMkLst>
          <pc:docMk/>
          <pc:sldMk cId="391987931" sldId="2076137273"/>
        </pc:sldMkLst>
      </pc:sldChg>
      <pc:sldChg chg="modTransition">
        <pc:chgData name="Beth Massi" userId="bd08b5aa-02b2-43fc-b15c-eeea7517ad71" providerId="ADAL" clId="{A54DE060-65E8-41FA-95E9-C22776B8ABAA}" dt="2020-10-31T00:15:25.614" v="1"/>
        <pc:sldMkLst>
          <pc:docMk/>
          <pc:sldMk cId="253898849" sldId="2076137274"/>
        </pc:sldMkLst>
      </pc:sldChg>
      <pc:sldChg chg="modTransition">
        <pc:chgData name="Beth Massi" userId="bd08b5aa-02b2-43fc-b15c-eeea7517ad71" providerId="ADAL" clId="{A54DE060-65E8-41FA-95E9-C22776B8ABAA}" dt="2020-10-31T00:15:25.614" v="1"/>
        <pc:sldMkLst>
          <pc:docMk/>
          <pc:sldMk cId="165523476" sldId="2076137275"/>
        </pc:sldMkLst>
      </pc:sldChg>
      <pc:sldChg chg="modSp mod modTransition modNotesTx">
        <pc:chgData name="Beth Massi" userId="bd08b5aa-02b2-43fc-b15c-eeea7517ad71" providerId="ADAL" clId="{A54DE060-65E8-41FA-95E9-C22776B8ABAA}" dt="2020-11-08T19:58:57.424" v="9052" actId="255"/>
        <pc:sldMkLst>
          <pc:docMk/>
          <pc:sldMk cId="1619354914" sldId="2076137276"/>
        </pc:sldMkLst>
        <pc:spChg chg="mod">
          <ac:chgData name="Beth Massi" userId="bd08b5aa-02b2-43fc-b15c-eeea7517ad71" providerId="ADAL" clId="{A54DE060-65E8-41FA-95E9-C22776B8ABAA}" dt="2020-11-05T23:00:05.972" v="4919" actId="20577"/>
          <ac:spMkLst>
            <pc:docMk/>
            <pc:sldMk cId="1619354914" sldId="2076137276"/>
            <ac:spMk id="2" creationId="{F79125A5-219C-45C3-9DF3-A7FE37D73B8D}"/>
          </ac:spMkLst>
        </pc:spChg>
      </pc:sldChg>
      <pc:sldChg chg="modTransition">
        <pc:chgData name="Beth Massi" userId="bd08b5aa-02b2-43fc-b15c-eeea7517ad71" providerId="ADAL" clId="{A54DE060-65E8-41FA-95E9-C22776B8ABAA}" dt="2020-10-31T00:15:25.614" v="1"/>
        <pc:sldMkLst>
          <pc:docMk/>
          <pc:sldMk cId="2726391987" sldId="2076137277"/>
        </pc:sldMkLst>
      </pc:sldChg>
      <pc:sldChg chg="modTransition">
        <pc:chgData name="Beth Massi" userId="bd08b5aa-02b2-43fc-b15c-eeea7517ad71" providerId="ADAL" clId="{A54DE060-65E8-41FA-95E9-C22776B8ABAA}" dt="2020-10-31T00:15:25.614" v="1"/>
        <pc:sldMkLst>
          <pc:docMk/>
          <pc:sldMk cId="1931580592" sldId="2076137278"/>
        </pc:sldMkLst>
      </pc:sldChg>
      <pc:sldChg chg="modTransition">
        <pc:chgData name="Beth Massi" userId="bd08b5aa-02b2-43fc-b15c-eeea7517ad71" providerId="ADAL" clId="{A54DE060-65E8-41FA-95E9-C22776B8ABAA}" dt="2020-10-31T00:15:25.614" v="1"/>
        <pc:sldMkLst>
          <pc:docMk/>
          <pc:sldMk cId="1110266235" sldId="2076137280"/>
        </pc:sldMkLst>
      </pc:sldChg>
      <pc:sldChg chg="addSp modSp mod modTransition modNotesTx">
        <pc:chgData name="Beth Massi" userId="bd08b5aa-02b2-43fc-b15c-eeea7517ad71" providerId="ADAL" clId="{A54DE060-65E8-41FA-95E9-C22776B8ABAA}" dt="2020-11-09T17:06:36.748" v="9062" actId="1076"/>
        <pc:sldMkLst>
          <pc:docMk/>
          <pc:sldMk cId="4043131899" sldId="2076137281"/>
        </pc:sldMkLst>
        <pc:spChg chg="add mod">
          <ac:chgData name="Beth Massi" userId="bd08b5aa-02b2-43fc-b15c-eeea7517ad71" providerId="ADAL" clId="{A54DE060-65E8-41FA-95E9-C22776B8ABAA}" dt="2020-11-03T22:30:48.786" v="346" actId="1076"/>
          <ac:spMkLst>
            <pc:docMk/>
            <pc:sldMk cId="4043131899" sldId="2076137281"/>
            <ac:spMk id="2" creationId="{29401983-6590-4614-A962-8235662F1768}"/>
          </ac:spMkLst>
        </pc:spChg>
        <pc:spChg chg="add mod">
          <ac:chgData name="Beth Massi" userId="bd08b5aa-02b2-43fc-b15c-eeea7517ad71" providerId="ADAL" clId="{A54DE060-65E8-41FA-95E9-C22776B8ABAA}" dt="2020-11-03T22:30:48.786" v="346" actId="1076"/>
          <ac:spMkLst>
            <pc:docMk/>
            <pc:sldMk cId="4043131899" sldId="2076137281"/>
            <ac:spMk id="4" creationId="{937F4C25-92B2-4C83-A92B-FF2EA527BEA9}"/>
          </ac:spMkLst>
        </pc:spChg>
        <pc:spChg chg="add mod">
          <ac:chgData name="Beth Massi" userId="bd08b5aa-02b2-43fc-b15c-eeea7517ad71" providerId="ADAL" clId="{A54DE060-65E8-41FA-95E9-C22776B8ABAA}" dt="2020-11-03T22:31:12.615" v="358" actId="20577"/>
          <ac:spMkLst>
            <pc:docMk/>
            <pc:sldMk cId="4043131899" sldId="2076137281"/>
            <ac:spMk id="6" creationId="{BB821EDD-0BBC-4796-A01B-E8D9C24231DA}"/>
          </ac:spMkLst>
        </pc:spChg>
        <pc:spChg chg="add mod">
          <ac:chgData name="Beth Massi" userId="bd08b5aa-02b2-43fc-b15c-eeea7517ad71" providerId="ADAL" clId="{A54DE060-65E8-41FA-95E9-C22776B8ABAA}" dt="2020-11-09T17:06:28.652" v="9061" actId="20577"/>
          <ac:spMkLst>
            <pc:docMk/>
            <pc:sldMk cId="4043131899" sldId="2076137281"/>
            <ac:spMk id="7" creationId="{B112B22C-0DE4-47BC-9024-5A1DC2546D95}"/>
          </ac:spMkLst>
        </pc:spChg>
        <pc:spChg chg="mod">
          <ac:chgData name="Beth Massi" userId="bd08b5aa-02b2-43fc-b15c-eeea7517ad71" providerId="ADAL" clId="{A54DE060-65E8-41FA-95E9-C22776B8ABAA}" dt="2020-11-03T22:30:48.786" v="346" actId="1076"/>
          <ac:spMkLst>
            <pc:docMk/>
            <pc:sldMk cId="4043131899" sldId="2076137281"/>
            <ac:spMk id="17" creationId="{F6F70562-7F65-4D08-885A-C69CF34DD7A8}"/>
          </ac:spMkLst>
        </pc:spChg>
        <pc:spChg chg="mod">
          <ac:chgData name="Beth Massi" userId="bd08b5aa-02b2-43fc-b15c-eeea7517ad71" providerId="ADAL" clId="{A54DE060-65E8-41FA-95E9-C22776B8ABAA}" dt="2020-11-09T17:06:36.748" v="9062" actId="1076"/>
          <ac:spMkLst>
            <pc:docMk/>
            <pc:sldMk cId="4043131899" sldId="2076137281"/>
            <ac:spMk id="18" creationId="{E436BD7B-B7A0-407A-A77E-E731CB7AEC29}"/>
          </ac:spMkLst>
        </pc:spChg>
        <pc:spChg chg="mod">
          <ac:chgData name="Beth Massi" userId="bd08b5aa-02b2-43fc-b15c-eeea7517ad71" providerId="ADAL" clId="{A54DE060-65E8-41FA-95E9-C22776B8ABAA}" dt="2020-11-03T22:30:48.786" v="346" actId="1076"/>
          <ac:spMkLst>
            <pc:docMk/>
            <pc:sldMk cId="4043131899" sldId="2076137281"/>
            <ac:spMk id="21" creationId="{0D3280C3-67DA-4166-A027-623BC8761831}"/>
          </ac:spMkLst>
        </pc:spChg>
        <pc:spChg chg="mod">
          <ac:chgData name="Beth Massi" userId="bd08b5aa-02b2-43fc-b15c-eeea7517ad71" providerId="ADAL" clId="{A54DE060-65E8-41FA-95E9-C22776B8ABAA}" dt="2020-11-03T22:30:48.786" v="346" actId="1076"/>
          <ac:spMkLst>
            <pc:docMk/>
            <pc:sldMk cId="4043131899" sldId="2076137281"/>
            <ac:spMk id="33" creationId="{BD469ABF-CE0E-493F-A762-CE3097982CBF}"/>
          </ac:spMkLst>
        </pc:spChg>
        <pc:spChg chg="mod">
          <ac:chgData name="Beth Massi" userId="bd08b5aa-02b2-43fc-b15c-eeea7517ad71" providerId="ADAL" clId="{A54DE060-65E8-41FA-95E9-C22776B8ABAA}" dt="2020-11-03T22:30:48.786" v="346" actId="1076"/>
          <ac:spMkLst>
            <pc:docMk/>
            <pc:sldMk cId="4043131899" sldId="2076137281"/>
            <ac:spMk id="50" creationId="{04645F11-BF57-4684-8EFA-9B185A3E931E}"/>
          </ac:spMkLst>
        </pc:spChg>
        <pc:spChg chg="mod">
          <ac:chgData name="Beth Massi" userId="bd08b5aa-02b2-43fc-b15c-eeea7517ad71" providerId="ADAL" clId="{A54DE060-65E8-41FA-95E9-C22776B8ABAA}" dt="2020-11-03T22:30:48.786" v="346" actId="1076"/>
          <ac:spMkLst>
            <pc:docMk/>
            <pc:sldMk cId="4043131899" sldId="2076137281"/>
            <ac:spMk id="52" creationId="{F3F12DB7-EBEC-4A57-BB5B-F107E2D9E74D}"/>
          </ac:spMkLst>
        </pc:spChg>
      </pc:sldChg>
      <pc:sldChg chg="modTransition modNotesTx">
        <pc:chgData name="Beth Massi" userId="bd08b5aa-02b2-43fc-b15c-eeea7517ad71" providerId="ADAL" clId="{A54DE060-65E8-41FA-95E9-C22776B8ABAA}" dt="2020-11-08T19:58:24.535" v="9048" actId="6549"/>
        <pc:sldMkLst>
          <pc:docMk/>
          <pc:sldMk cId="207943324" sldId="2076137284"/>
        </pc:sldMkLst>
      </pc:sldChg>
      <pc:sldChg chg="modSp mod modTransition modNotesTx">
        <pc:chgData name="Beth Massi" userId="bd08b5aa-02b2-43fc-b15c-eeea7517ad71" providerId="ADAL" clId="{A54DE060-65E8-41FA-95E9-C22776B8ABAA}" dt="2020-11-08T19:58:34.065" v="9049" actId="255"/>
        <pc:sldMkLst>
          <pc:docMk/>
          <pc:sldMk cId="1354441668" sldId="2076137285"/>
        </pc:sldMkLst>
        <pc:spChg chg="mod">
          <ac:chgData name="Beth Massi" userId="bd08b5aa-02b2-43fc-b15c-eeea7517ad71" providerId="ADAL" clId="{A54DE060-65E8-41FA-95E9-C22776B8ABAA}" dt="2020-11-03T18:23:55.017" v="342" actId="20577"/>
          <ac:spMkLst>
            <pc:docMk/>
            <pc:sldMk cId="1354441668" sldId="2076137285"/>
            <ac:spMk id="3" creationId="{1538838F-A9BD-499B-ACEB-3FBFEBD6F2FF}"/>
          </ac:spMkLst>
        </pc:spChg>
      </pc:sldChg>
      <pc:sldChg chg="modTransition modNotesTx">
        <pc:chgData name="Beth Massi" userId="bd08b5aa-02b2-43fc-b15c-eeea7517ad71" providerId="ADAL" clId="{A54DE060-65E8-41FA-95E9-C22776B8ABAA}" dt="2020-11-10T02:02:03.824" v="9274" actId="20577"/>
        <pc:sldMkLst>
          <pc:docMk/>
          <pc:sldMk cId="937286171" sldId="2076137287"/>
        </pc:sldMkLst>
      </pc:sldChg>
      <pc:sldChg chg="addSp delSp modSp mod modTransition modNotesTx">
        <pc:chgData name="Beth Massi" userId="bd08b5aa-02b2-43fc-b15c-eeea7517ad71" providerId="ADAL" clId="{A54DE060-65E8-41FA-95E9-C22776B8ABAA}" dt="2020-11-10T02:02:38.211" v="9276" actId="6549"/>
        <pc:sldMkLst>
          <pc:docMk/>
          <pc:sldMk cId="2954170802" sldId="2076137288"/>
        </pc:sldMkLst>
        <pc:spChg chg="add del mod">
          <ac:chgData name="Beth Massi" userId="bd08b5aa-02b2-43fc-b15c-eeea7517ad71" providerId="ADAL" clId="{A54DE060-65E8-41FA-95E9-C22776B8ABAA}" dt="2020-11-07T19:44:58.098" v="8330" actId="478"/>
          <ac:spMkLst>
            <pc:docMk/>
            <pc:sldMk cId="2954170802" sldId="2076137288"/>
            <ac:spMk id="3" creationId="{B4FE8F89-452C-4E75-8EB2-C5EC71F701E8}"/>
          </ac:spMkLst>
        </pc:spChg>
        <pc:spChg chg="mod">
          <ac:chgData name="Beth Massi" userId="bd08b5aa-02b2-43fc-b15c-eeea7517ad71" providerId="ADAL" clId="{A54DE060-65E8-41FA-95E9-C22776B8ABAA}" dt="2020-11-10T02:02:31.768" v="9275" actId="6549"/>
          <ac:spMkLst>
            <pc:docMk/>
            <pc:sldMk cId="2954170802" sldId="2076137288"/>
            <ac:spMk id="5" creationId="{6B8C1897-B9BE-4D80-BE60-F870215BE078}"/>
          </ac:spMkLst>
        </pc:spChg>
      </pc:sldChg>
      <pc:sldChg chg="addSp modSp mod modTransition modNotesTx">
        <pc:chgData name="Beth Massi" userId="bd08b5aa-02b2-43fc-b15c-eeea7517ad71" providerId="ADAL" clId="{A54DE060-65E8-41FA-95E9-C22776B8ABAA}" dt="2020-11-08T19:57:17.214" v="9034" actId="255"/>
        <pc:sldMkLst>
          <pc:docMk/>
          <pc:sldMk cId="782428877" sldId="2076137289"/>
        </pc:sldMkLst>
        <pc:spChg chg="add mod">
          <ac:chgData name="Beth Massi" userId="bd08b5aa-02b2-43fc-b15c-eeea7517ad71" providerId="ADAL" clId="{A54DE060-65E8-41FA-95E9-C22776B8ABAA}" dt="2020-11-05T21:03:47.902" v="4853" actId="20577"/>
          <ac:spMkLst>
            <pc:docMk/>
            <pc:sldMk cId="782428877" sldId="2076137289"/>
            <ac:spMk id="3" creationId="{686708F8-0314-4C83-BEB4-8EA4231089BD}"/>
          </ac:spMkLst>
        </pc:spChg>
        <pc:spChg chg="mod">
          <ac:chgData name="Beth Massi" userId="bd08b5aa-02b2-43fc-b15c-eeea7517ad71" providerId="ADAL" clId="{A54DE060-65E8-41FA-95E9-C22776B8ABAA}" dt="2020-11-03T00:24:02.266" v="203" actId="1035"/>
          <ac:spMkLst>
            <pc:docMk/>
            <pc:sldMk cId="782428877" sldId="2076137289"/>
            <ac:spMk id="7" creationId="{0422BCF4-9CE4-4EEA-B632-0280FEB4D97D}"/>
          </ac:spMkLst>
        </pc:spChg>
        <pc:spChg chg="mod">
          <ac:chgData name="Beth Massi" userId="bd08b5aa-02b2-43fc-b15c-eeea7517ad71" providerId="ADAL" clId="{A54DE060-65E8-41FA-95E9-C22776B8ABAA}" dt="2020-11-05T21:22:07.116" v="4896" actId="1076"/>
          <ac:spMkLst>
            <pc:docMk/>
            <pc:sldMk cId="782428877" sldId="2076137289"/>
            <ac:spMk id="8" creationId="{3B32AD26-71B7-4C09-AC22-58C5D53E4429}"/>
          </ac:spMkLst>
        </pc:spChg>
        <pc:spChg chg="mod">
          <ac:chgData name="Beth Massi" userId="bd08b5aa-02b2-43fc-b15c-eeea7517ad71" providerId="ADAL" clId="{A54DE060-65E8-41FA-95E9-C22776B8ABAA}" dt="2020-11-03T00:25:27.268" v="211" actId="122"/>
          <ac:spMkLst>
            <pc:docMk/>
            <pc:sldMk cId="782428877" sldId="2076137289"/>
            <ac:spMk id="12" creationId="{3B5CF9CB-DDE4-4A7D-85DE-D8E9CFD3FF12}"/>
          </ac:spMkLst>
        </pc:spChg>
        <pc:spChg chg="mod">
          <ac:chgData name="Beth Massi" userId="bd08b5aa-02b2-43fc-b15c-eeea7517ad71" providerId="ADAL" clId="{A54DE060-65E8-41FA-95E9-C22776B8ABAA}" dt="2020-11-03T00:25:27.268" v="211" actId="122"/>
          <ac:spMkLst>
            <pc:docMk/>
            <pc:sldMk cId="782428877" sldId="2076137289"/>
            <ac:spMk id="13" creationId="{8F934F13-D2FE-4D7F-88C8-9258EDEE8502}"/>
          </ac:spMkLst>
        </pc:spChg>
        <pc:spChg chg="mod">
          <ac:chgData name="Beth Massi" userId="bd08b5aa-02b2-43fc-b15c-eeea7517ad71" providerId="ADAL" clId="{A54DE060-65E8-41FA-95E9-C22776B8ABAA}" dt="2020-11-03T00:25:27.268" v="211" actId="122"/>
          <ac:spMkLst>
            <pc:docMk/>
            <pc:sldMk cId="782428877" sldId="2076137289"/>
            <ac:spMk id="17" creationId="{684FEB78-EF18-4118-BF1D-5AD4EAC1AA91}"/>
          </ac:spMkLst>
        </pc:spChg>
        <pc:spChg chg="mod">
          <ac:chgData name="Beth Massi" userId="bd08b5aa-02b2-43fc-b15c-eeea7517ad71" providerId="ADAL" clId="{A54DE060-65E8-41FA-95E9-C22776B8ABAA}" dt="2020-11-03T00:25:27.268" v="211" actId="122"/>
          <ac:spMkLst>
            <pc:docMk/>
            <pc:sldMk cId="782428877" sldId="2076137289"/>
            <ac:spMk id="18" creationId="{A2AFC93A-AAED-4BFA-99AF-E4C4A41DA282}"/>
          </ac:spMkLst>
        </pc:spChg>
        <pc:spChg chg="mod">
          <ac:chgData name="Beth Massi" userId="bd08b5aa-02b2-43fc-b15c-eeea7517ad71" providerId="ADAL" clId="{A54DE060-65E8-41FA-95E9-C22776B8ABAA}" dt="2020-11-03T00:25:27.268" v="211" actId="122"/>
          <ac:spMkLst>
            <pc:docMk/>
            <pc:sldMk cId="782428877" sldId="2076137289"/>
            <ac:spMk id="20" creationId="{96B41FDF-E9D0-4FF8-824E-A3E5EC22E5D7}"/>
          </ac:spMkLst>
        </pc:spChg>
        <pc:spChg chg="mod">
          <ac:chgData name="Beth Massi" userId="bd08b5aa-02b2-43fc-b15c-eeea7517ad71" providerId="ADAL" clId="{A54DE060-65E8-41FA-95E9-C22776B8ABAA}" dt="2020-11-03T00:25:27.268" v="211" actId="122"/>
          <ac:spMkLst>
            <pc:docMk/>
            <pc:sldMk cId="782428877" sldId="2076137289"/>
            <ac:spMk id="21" creationId="{37E9B7EC-424A-4E1E-85E2-2FFEFB3C429C}"/>
          </ac:spMkLst>
        </pc:spChg>
        <pc:grpChg chg="add mod">
          <ac:chgData name="Beth Massi" userId="bd08b5aa-02b2-43fc-b15c-eeea7517ad71" providerId="ADAL" clId="{A54DE060-65E8-41FA-95E9-C22776B8ABAA}" dt="2020-11-03T00:25:37.701" v="213" actId="12788"/>
          <ac:grpSpMkLst>
            <pc:docMk/>
            <pc:sldMk cId="782428877" sldId="2076137289"/>
            <ac:grpSpMk id="2" creationId="{5B12175B-C005-4A42-A121-45346BB7A9BB}"/>
          </ac:grpSpMkLst>
        </pc:grpChg>
        <pc:grpChg chg="mod">
          <ac:chgData name="Beth Massi" userId="bd08b5aa-02b2-43fc-b15c-eeea7517ad71" providerId="ADAL" clId="{A54DE060-65E8-41FA-95E9-C22776B8ABAA}" dt="2020-11-03T00:25:21.456" v="207" actId="164"/>
          <ac:grpSpMkLst>
            <pc:docMk/>
            <pc:sldMk cId="782428877" sldId="2076137289"/>
            <ac:grpSpMk id="11" creationId="{EAB3D9AB-8F1B-482C-B11A-2FD00451298C}"/>
          </ac:grpSpMkLst>
        </pc:grpChg>
        <pc:grpChg chg="mod">
          <ac:chgData name="Beth Massi" userId="bd08b5aa-02b2-43fc-b15c-eeea7517ad71" providerId="ADAL" clId="{A54DE060-65E8-41FA-95E9-C22776B8ABAA}" dt="2020-11-03T00:25:21.456" v="207" actId="164"/>
          <ac:grpSpMkLst>
            <pc:docMk/>
            <pc:sldMk cId="782428877" sldId="2076137289"/>
            <ac:grpSpMk id="16" creationId="{49843A9B-92E4-475F-A030-10C02F5DBBBA}"/>
          </ac:grpSpMkLst>
        </pc:grpChg>
        <pc:grpChg chg="mod">
          <ac:chgData name="Beth Massi" userId="bd08b5aa-02b2-43fc-b15c-eeea7517ad71" providerId="ADAL" clId="{A54DE060-65E8-41FA-95E9-C22776B8ABAA}" dt="2020-11-03T00:25:21.456" v="207" actId="164"/>
          <ac:grpSpMkLst>
            <pc:docMk/>
            <pc:sldMk cId="782428877" sldId="2076137289"/>
            <ac:grpSpMk id="19" creationId="{430FD3B9-3927-4378-AE06-0241EE2DED32}"/>
          </ac:grpSpMkLst>
        </pc:grpChg>
      </pc:sldChg>
      <pc:sldChg chg="addSp delSp modSp add mod ord">
        <pc:chgData name="Beth Massi" userId="bd08b5aa-02b2-43fc-b15c-eeea7517ad71" providerId="ADAL" clId="{A54DE060-65E8-41FA-95E9-C22776B8ABAA}" dt="2020-11-04T23:14:08.394" v="1550" actId="14100"/>
        <pc:sldMkLst>
          <pc:docMk/>
          <pc:sldMk cId="280361575" sldId="2076137290"/>
        </pc:sldMkLst>
        <pc:spChg chg="mod">
          <ac:chgData name="Beth Massi" userId="bd08b5aa-02b2-43fc-b15c-eeea7517ad71" providerId="ADAL" clId="{A54DE060-65E8-41FA-95E9-C22776B8ABAA}" dt="2020-11-04T23:00:06.162" v="1204" actId="14100"/>
          <ac:spMkLst>
            <pc:docMk/>
            <pc:sldMk cId="280361575" sldId="2076137290"/>
            <ac:spMk id="3" creationId="{5B7D50C7-0A02-4282-8F11-39622E7F512A}"/>
          </ac:spMkLst>
        </pc:spChg>
        <pc:spChg chg="del">
          <ac:chgData name="Beth Massi" userId="bd08b5aa-02b2-43fc-b15c-eeea7517ad71" providerId="ADAL" clId="{A54DE060-65E8-41FA-95E9-C22776B8ABAA}" dt="2020-11-04T23:00:10.824" v="1205" actId="478"/>
          <ac:spMkLst>
            <pc:docMk/>
            <pc:sldMk cId="280361575" sldId="2076137290"/>
            <ac:spMk id="5" creationId="{136E38AB-D4AD-47C8-AB19-7602906430FE}"/>
          </ac:spMkLst>
        </pc:spChg>
        <pc:picChg chg="add mod">
          <ac:chgData name="Beth Massi" userId="bd08b5aa-02b2-43fc-b15c-eeea7517ad71" providerId="ADAL" clId="{A54DE060-65E8-41FA-95E9-C22776B8ABAA}" dt="2020-11-04T23:14:08.394" v="1550" actId="14100"/>
          <ac:picMkLst>
            <pc:docMk/>
            <pc:sldMk cId="280361575" sldId="2076137290"/>
            <ac:picMk id="4" creationId="{D6C3DC55-9953-4503-AB8E-B5AFBBD20CB7}"/>
          </ac:picMkLst>
        </pc:picChg>
      </pc:sldChg>
      <pc:sldChg chg="modSp add mod modNotesTx">
        <pc:chgData name="Beth Massi" userId="bd08b5aa-02b2-43fc-b15c-eeea7517ad71" providerId="ADAL" clId="{A54DE060-65E8-41FA-95E9-C22776B8ABAA}" dt="2020-11-08T19:58:50.141" v="9051" actId="255"/>
        <pc:sldMkLst>
          <pc:docMk/>
          <pc:sldMk cId="2207244027" sldId="2076137291"/>
        </pc:sldMkLst>
        <pc:spChg chg="mod">
          <ac:chgData name="Beth Massi" userId="bd08b5aa-02b2-43fc-b15c-eeea7517ad71" providerId="ADAL" clId="{A54DE060-65E8-41FA-95E9-C22776B8ABAA}" dt="2020-11-04T23:01:14.868" v="1239" actId="20577"/>
          <ac:spMkLst>
            <pc:docMk/>
            <pc:sldMk cId="2207244027" sldId="2076137291"/>
            <ac:spMk id="2" creationId="{E150C0B0-ED21-4048-B32A-4023722F3F50}"/>
          </ac:spMkLst>
        </pc:spChg>
        <pc:spChg chg="mod">
          <ac:chgData name="Beth Massi" userId="bd08b5aa-02b2-43fc-b15c-eeea7517ad71" providerId="ADAL" clId="{A54DE060-65E8-41FA-95E9-C22776B8ABAA}" dt="2020-11-04T23:04:52.095" v="1340" actId="20577"/>
          <ac:spMkLst>
            <pc:docMk/>
            <pc:sldMk cId="2207244027" sldId="2076137291"/>
            <ac:spMk id="3" creationId="{C7FBA468-3EB7-2947-9916-1F08AD82F950}"/>
          </ac:spMkLst>
        </pc:spChg>
        <pc:spChg chg="mod">
          <ac:chgData name="Beth Massi" userId="bd08b5aa-02b2-43fc-b15c-eeea7517ad71" providerId="ADAL" clId="{A54DE060-65E8-41FA-95E9-C22776B8ABAA}" dt="2020-11-07T19:52:33.472" v="8889" actId="6549"/>
          <ac:spMkLst>
            <pc:docMk/>
            <pc:sldMk cId="2207244027" sldId="2076137291"/>
            <ac:spMk id="4" creationId="{9DEAB810-E789-4F5A-AFE7-B9FCC620BD4C}"/>
          </ac:spMkLst>
        </pc:spChg>
      </pc:sldChg>
      <pc:sldChg chg="add del">
        <pc:chgData name="Beth Massi" userId="bd08b5aa-02b2-43fc-b15c-eeea7517ad71" providerId="ADAL" clId="{A54DE060-65E8-41FA-95E9-C22776B8ABAA}" dt="2020-11-04T23:16:51.226" v="1552"/>
        <pc:sldMkLst>
          <pc:docMk/>
          <pc:sldMk cId="2088678945" sldId="2076137292"/>
        </pc:sldMkLst>
      </pc:sldChg>
      <pc:sldChg chg="modSp add mod">
        <pc:chgData name="Beth Massi" userId="bd08b5aa-02b2-43fc-b15c-eeea7517ad71" providerId="ADAL" clId="{A54DE060-65E8-41FA-95E9-C22776B8ABAA}" dt="2020-11-04T23:17:00.123" v="1574" actId="20577"/>
        <pc:sldMkLst>
          <pc:docMk/>
          <pc:sldMk cId="2929001799" sldId="2076137292"/>
        </pc:sldMkLst>
        <pc:spChg chg="mod">
          <ac:chgData name="Beth Massi" userId="bd08b5aa-02b2-43fc-b15c-eeea7517ad71" providerId="ADAL" clId="{A54DE060-65E8-41FA-95E9-C22776B8ABAA}" dt="2020-11-04T23:17:00.123" v="1574" actId="20577"/>
          <ac:spMkLst>
            <pc:docMk/>
            <pc:sldMk cId="2929001799" sldId="2076137292"/>
            <ac:spMk id="2" creationId="{76C7DC4E-F26F-4353-AE59-BA82822F3A67}"/>
          </ac:spMkLst>
        </pc:spChg>
      </pc:sldChg>
      <pc:sldChg chg="modSp mod">
        <pc:chgData name="Beth Massi" userId="bd08b5aa-02b2-43fc-b15c-eeea7517ad71" providerId="ADAL" clId="{A54DE060-65E8-41FA-95E9-C22776B8ABAA}" dt="2020-11-09T22:22:30.915" v="9063" actId="6549"/>
        <pc:sldMkLst>
          <pc:docMk/>
          <pc:sldMk cId="2794458481" sldId="2076137293"/>
        </pc:sldMkLst>
        <pc:spChg chg="mod">
          <ac:chgData name="Beth Massi" userId="bd08b5aa-02b2-43fc-b15c-eeea7517ad71" providerId="ADAL" clId="{A54DE060-65E8-41FA-95E9-C22776B8ABAA}" dt="2020-11-09T22:22:30.915" v="9063" actId="6549"/>
          <ac:spMkLst>
            <pc:docMk/>
            <pc:sldMk cId="2794458481" sldId="2076137293"/>
            <ac:spMk id="2" creationId="{C8F2705D-A411-4EF0-A5BE-46CE2AD87092}"/>
          </ac:spMkLst>
        </pc:spChg>
      </pc:sldChg>
      <pc:sldChg chg="modSp add del mod modAnim">
        <pc:chgData name="Beth Massi" userId="bd08b5aa-02b2-43fc-b15c-eeea7517ad71" providerId="ADAL" clId="{A54DE060-65E8-41FA-95E9-C22776B8ABAA}" dt="2020-11-07T19:57:42.546" v="8969" actId="47"/>
        <pc:sldMkLst>
          <pc:docMk/>
          <pc:sldMk cId="4163239177" sldId="2076137293"/>
        </pc:sldMkLst>
        <pc:picChg chg="mod">
          <ac:chgData name="Beth Massi" userId="bd08b5aa-02b2-43fc-b15c-eeea7517ad71" providerId="ADAL" clId="{A54DE060-65E8-41FA-95E9-C22776B8ABAA}" dt="2020-11-07T19:41:13.830" v="8321" actId="1076"/>
          <ac:picMkLst>
            <pc:docMk/>
            <pc:sldMk cId="4163239177" sldId="2076137293"/>
            <ac:picMk id="4" creationId="{536F3F7D-2EA9-4737-81A7-543D22D0CA2F}"/>
          </ac:picMkLst>
        </pc:picChg>
        <pc:picChg chg="mod">
          <ac:chgData name="Beth Massi" userId="bd08b5aa-02b2-43fc-b15c-eeea7517ad71" providerId="ADAL" clId="{A54DE060-65E8-41FA-95E9-C22776B8ABAA}" dt="2020-11-07T19:41:25.594" v="8324" actId="1076"/>
          <ac:picMkLst>
            <pc:docMk/>
            <pc:sldMk cId="4163239177" sldId="2076137293"/>
            <ac:picMk id="6" creationId="{C71DC2E9-B72C-4504-926B-82A6082CD501}"/>
          </ac:picMkLst>
        </pc:picChg>
        <pc:picChg chg="mod ord">
          <ac:chgData name="Beth Massi" userId="bd08b5aa-02b2-43fc-b15c-eeea7517ad71" providerId="ADAL" clId="{A54DE060-65E8-41FA-95E9-C22776B8ABAA}" dt="2020-11-07T19:41:43.209" v="8327" actId="1076"/>
          <ac:picMkLst>
            <pc:docMk/>
            <pc:sldMk cId="4163239177" sldId="2076137293"/>
            <ac:picMk id="12" creationId="{504FF4ED-028C-402C-A8F6-162D788825B7}"/>
          </ac:picMkLst>
        </pc:picChg>
        <pc:picChg chg="mod">
          <ac:chgData name="Beth Massi" userId="bd08b5aa-02b2-43fc-b15c-eeea7517ad71" providerId="ADAL" clId="{A54DE060-65E8-41FA-95E9-C22776B8ABAA}" dt="2020-11-07T19:41:32.456" v="8325" actId="1076"/>
          <ac:picMkLst>
            <pc:docMk/>
            <pc:sldMk cId="4163239177" sldId="2076137293"/>
            <ac:picMk id="13" creationId="{5E1D7B8D-B2AA-424D-831F-4BEEF2BC346F}"/>
          </ac:picMkLst>
        </pc:picChg>
        <pc:picChg chg="mod">
          <ac:chgData name="Beth Massi" userId="bd08b5aa-02b2-43fc-b15c-eeea7517ad71" providerId="ADAL" clId="{A54DE060-65E8-41FA-95E9-C22776B8ABAA}" dt="2020-11-07T19:41:23.654" v="8323" actId="1076"/>
          <ac:picMkLst>
            <pc:docMk/>
            <pc:sldMk cId="4163239177" sldId="2076137293"/>
            <ac:picMk id="14" creationId="{BEDF14EA-F887-4FFD-9610-24B0B9DD3C07}"/>
          </ac:picMkLst>
        </pc:picChg>
        <pc:picChg chg="mod">
          <ac:chgData name="Beth Massi" userId="bd08b5aa-02b2-43fc-b15c-eeea7517ad71" providerId="ADAL" clId="{A54DE060-65E8-41FA-95E9-C22776B8ABAA}" dt="2020-11-07T19:41:53.093" v="8329" actId="1076"/>
          <ac:picMkLst>
            <pc:docMk/>
            <pc:sldMk cId="4163239177" sldId="2076137293"/>
            <ac:picMk id="15" creationId="{13F75612-7F69-4166-B298-4418A9488D9F}"/>
          </ac:picMkLst>
        </pc:picChg>
        <pc:picChg chg="mod">
          <ac:chgData name="Beth Massi" userId="bd08b5aa-02b2-43fc-b15c-eeea7517ad71" providerId="ADAL" clId="{A54DE060-65E8-41FA-95E9-C22776B8ABAA}" dt="2020-11-07T19:40:56.201" v="8315" actId="1076"/>
          <ac:picMkLst>
            <pc:docMk/>
            <pc:sldMk cId="4163239177" sldId="2076137293"/>
            <ac:picMk id="17" creationId="{0431BAE7-9054-4FD1-9738-A95F67A83D67}"/>
          </ac:picMkLst>
        </pc:picChg>
        <pc:picChg chg="mod">
          <ac:chgData name="Beth Massi" userId="bd08b5aa-02b2-43fc-b15c-eeea7517ad71" providerId="ADAL" clId="{A54DE060-65E8-41FA-95E9-C22776B8ABAA}" dt="2020-11-07T19:41:35.867" v="8326" actId="1076"/>
          <ac:picMkLst>
            <pc:docMk/>
            <pc:sldMk cId="4163239177" sldId="2076137293"/>
            <ac:picMk id="18" creationId="{2912E6A2-2428-465A-869A-08A71FBA150D}"/>
          </ac:picMkLst>
        </pc:picChg>
        <pc:picChg chg="mod">
          <ac:chgData name="Beth Massi" userId="bd08b5aa-02b2-43fc-b15c-eeea7517ad71" providerId="ADAL" clId="{A54DE060-65E8-41FA-95E9-C22776B8ABAA}" dt="2020-11-07T19:41:20.206" v="8322" actId="1076"/>
          <ac:picMkLst>
            <pc:docMk/>
            <pc:sldMk cId="4163239177" sldId="2076137293"/>
            <ac:picMk id="20" creationId="{5D5B1283-48C4-4E2D-B1FD-D8C2C566D57B}"/>
          </ac:picMkLst>
        </pc:picChg>
        <pc:picChg chg="mod">
          <ac:chgData name="Beth Massi" userId="bd08b5aa-02b2-43fc-b15c-eeea7517ad71" providerId="ADAL" clId="{A54DE060-65E8-41FA-95E9-C22776B8ABAA}" dt="2020-11-07T19:41:47.222" v="8328" actId="1076"/>
          <ac:picMkLst>
            <pc:docMk/>
            <pc:sldMk cId="4163239177" sldId="2076137293"/>
            <ac:picMk id="25" creationId="{7668BDBB-32B4-4F68-9C6E-7855619C1AEA}"/>
          </ac:picMkLst>
        </pc:picChg>
      </pc:sldChg>
      <pc:sldMasterChg chg="modTransition modSldLayout">
        <pc:chgData name="Beth Massi" userId="bd08b5aa-02b2-43fc-b15c-eeea7517ad71" providerId="ADAL" clId="{A54DE060-65E8-41FA-95E9-C22776B8ABAA}" dt="2020-10-31T00:15:25.614" v="1"/>
        <pc:sldMasterMkLst>
          <pc:docMk/>
          <pc:sldMasterMk cId="658044255" sldId="2147483661"/>
        </pc:sldMasterMkLst>
        <pc:sldLayoutChg chg="modTransition">
          <pc:chgData name="Beth Massi" userId="bd08b5aa-02b2-43fc-b15c-eeea7517ad71" providerId="ADAL" clId="{A54DE060-65E8-41FA-95E9-C22776B8ABAA}" dt="2020-10-31T00:15:25.614" v="1"/>
          <pc:sldLayoutMkLst>
            <pc:docMk/>
            <pc:sldMasterMk cId="658044255" sldId="2147483661"/>
            <pc:sldLayoutMk cId="1900554982" sldId="2147483662"/>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1150213984" sldId="2147483663"/>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3513658985" sldId="2147483664"/>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965372203" sldId="2147483665"/>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472579377" sldId="2147483666"/>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491316807" sldId="2147483667"/>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714247654" sldId="2147483668"/>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613562382" sldId="2147483669"/>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1562598239" sldId="2147483670"/>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4227279644" sldId="2147483671"/>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565350017" sldId="2147483749"/>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3464349985" sldId="2147483750"/>
          </pc:sldLayoutMkLst>
        </pc:sldLayoutChg>
      </pc:sldMasterChg>
      <pc:sldMasterChg chg="modTransition modSldLayout">
        <pc:chgData name="Beth Massi" userId="bd08b5aa-02b2-43fc-b15c-eeea7517ad71" providerId="ADAL" clId="{A54DE060-65E8-41FA-95E9-C22776B8ABAA}" dt="2020-10-31T00:15:25.614" v="1"/>
        <pc:sldMasterMkLst>
          <pc:docMk/>
          <pc:sldMasterMk cId="3983511361" sldId="2147483672"/>
        </pc:sldMasterMkLst>
        <pc:sldLayoutChg chg="modTransition">
          <pc:chgData name="Beth Massi" userId="bd08b5aa-02b2-43fc-b15c-eeea7517ad71" providerId="ADAL" clId="{A54DE060-65E8-41FA-95E9-C22776B8ABAA}" dt="2020-10-31T00:15:25.614" v="1"/>
          <pc:sldLayoutMkLst>
            <pc:docMk/>
            <pc:sldMasterMk cId="3983511361" sldId="2147483672"/>
            <pc:sldLayoutMk cId="1856969496" sldId="214748367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00887112" sldId="214748367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654625381" sldId="214748367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446872352" sldId="214748367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698881612" sldId="214748367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763034425" sldId="214748367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574693793" sldId="214748367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330708047" sldId="214748368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086177231" sldId="214748368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23433842" sldId="2147483682"/>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72700697" sldId="214748368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526039553" sldId="214748368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456269528" sldId="214748368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669059751" sldId="214748368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524171495" sldId="214748368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21360151" sldId="214748368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845703162" sldId="214748368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095886530" sldId="214748369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440196412" sldId="214748369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40329087" sldId="2147483692"/>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376446801" sldId="214748369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029818813" sldId="214748369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825377771" sldId="214748369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526639710" sldId="214748369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510582059" sldId="214748369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831821863" sldId="214748369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408852037" sldId="214748369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241088785" sldId="214748370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119653838" sldId="214748370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172045995" sldId="2147483702"/>
          </pc:sldLayoutMkLst>
        </pc:sldLayoutChg>
      </pc:sldMasterChg>
      <pc:sldMasterChg chg="modTransition modSldLayout">
        <pc:chgData name="Beth Massi" userId="bd08b5aa-02b2-43fc-b15c-eeea7517ad71" providerId="ADAL" clId="{A54DE060-65E8-41FA-95E9-C22776B8ABAA}" dt="2020-10-31T00:15:25.614" v="1"/>
        <pc:sldMasterMkLst>
          <pc:docMk/>
          <pc:sldMasterMk cId="931873889" sldId="2147483751"/>
        </pc:sldMasterMkLst>
        <pc:sldLayoutChg chg="modTransition">
          <pc:chgData name="Beth Massi" userId="bd08b5aa-02b2-43fc-b15c-eeea7517ad71" providerId="ADAL" clId="{A54DE060-65E8-41FA-95E9-C22776B8ABAA}" dt="2020-10-31T00:15:25.614" v="1"/>
          <pc:sldLayoutMkLst>
            <pc:docMk/>
            <pc:sldMasterMk cId="931873889" sldId="2147483751"/>
            <pc:sldLayoutMk cId="1521506909" sldId="2147483752"/>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1360769186" sldId="2147483753"/>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304981467" sldId="2147483754"/>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365363775" sldId="2147483755"/>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131941669" sldId="2147483756"/>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597439561" sldId="2147483757"/>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202377177" sldId="2147483758"/>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002139477" sldId="2147483759"/>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125707825" sldId="2147483760"/>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636129937" sldId="2147483761"/>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979431590" sldId="2147483762"/>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703842213" sldId="2147483763"/>
          </pc:sldLayoutMkLst>
        </pc:sldLayoutChg>
      </pc:sldMasterChg>
      <pc:sldMasterChg chg="modTransition modSldLayout">
        <pc:chgData name="Beth Massi" userId="bd08b5aa-02b2-43fc-b15c-eeea7517ad71" providerId="ADAL" clId="{A54DE060-65E8-41FA-95E9-C22776B8ABAA}" dt="2020-10-31T00:15:25.614" v="1"/>
        <pc:sldMasterMkLst>
          <pc:docMk/>
          <pc:sldMasterMk cId="2691677774" sldId="2147483764"/>
        </pc:sldMasterMkLst>
        <pc:sldLayoutChg chg="modTransition">
          <pc:chgData name="Beth Massi" userId="bd08b5aa-02b2-43fc-b15c-eeea7517ad71" providerId="ADAL" clId="{A54DE060-65E8-41FA-95E9-C22776B8ABAA}" dt="2020-10-31T00:15:25.614" v="1"/>
          <pc:sldLayoutMkLst>
            <pc:docMk/>
            <pc:sldMasterMk cId="2691677774" sldId="2147483764"/>
            <pc:sldLayoutMk cId="1418062240" sldId="2147483765"/>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739972749" sldId="2147483766"/>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845391716" sldId="2147483767"/>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95949470" sldId="2147483768"/>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4133544920" sldId="2147483769"/>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682740416" sldId="2147483770"/>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633378535" sldId="2147483771"/>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1338497860" sldId="2147483772"/>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947714470" sldId="2147483773"/>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208961420" sldId="2147483774"/>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036092676" sldId="2147483775"/>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022647690" sldId="2147483776"/>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1273436932" sldId="2147483777"/>
          </pc:sldLayoutMkLst>
        </pc:sldLayoutChg>
      </pc:sldMasterChg>
      <pc:sldMasterChg chg="modTransition modSldLayout">
        <pc:chgData name="Beth Massi" userId="bd08b5aa-02b2-43fc-b15c-eeea7517ad71" providerId="ADAL" clId="{A54DE060-65E8-41FA-95E9-C22776B8ABAA}" dt="2020-10-31T00:15:25.614" v="1"/>
        <pc:sldMasterMkLst>
          <pc:docMk/>
          <pc:sldMasterMk cId="1393467730" sldId="2147483778"/>
        </pc:sldMasterMkLst>
        <pc:sldLayoutChg chg="modTransition">
          <pc:chgData name="Beth Massi" userId="bd08b5aa-02b2-43fc-b15c-eeea7517ad71" providerId="ADAL" clId="{A54DE060-65E8-41FA-95E9-C22776B8ABAA}" dt="2020-10-31T00:15:25.614" v="1"/>
          <pc:sldLayoutMkLst>
            <pc:docMk/>
            <pc:sldMasterMk cId="1393467730" sldId="2147483778"/>
            <pc:sldLayoutMk cId="4029447357" sldId="214748370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967022111" sldId="214748370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911896259" sldId="214748370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964267622" sldId="214748370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924003007" sldId="214748370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72656723" sldId="214748370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433227683" sldId="214748370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424531211" sldId="214748371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379803415" sldId="214748371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613778690" sldId="214748371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139815827" sldId="214748371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8105043" sldId="214748371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202204668" sldId="214748371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339456700" sldId="214748371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475807145" sldId="214748371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03242118" sldId="214748371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545763069" sldId="214748371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803817147" sldId="214748372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642358318" sldId="214748372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235953715" sldId="214748372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269341814" sldId="214748372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908092778" sldId="214748372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175050143" sldId="214748372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676781335" sldId="214748372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582803902" sldId="214748372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748391635" sldId="214748372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73008" sldId="214748372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081735201" sldId="214748373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023073048" sldId="214748373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892604872" sldId="214748373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065473649" sldId="214748373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891022974" sldId="214748373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237830522" sldId="214748373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59637691" sldId="214748373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57143245" sldId="214748373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03345885" sldId="214748373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803896347" sldId="214748373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429281749" sldId="214748374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460079970" sldId="214748374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587873087" sldId="214748374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275224207" sldId="214748374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262188756" sldId="214748374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6679937" sldId="214748374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142523803" sldId="214748374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15367424" sldId="214748374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536756710" sldId="2147483748"/>
          </pc:sldLayoutMkLst>
        </pc:sldLayoutChg>
      </pc:sldMasterChg>
    </pc:docChg>
  </pc:docChgLst>
  <pc:docChgLst>
    <pc:chgData name="Daniel Jacobson" userId="a2370a02-d79c-4065-83e3-303b80e5740d" providerId="ADAL" clId="{37EAB5AA-CB2F-7048-BA82-255CC9153BE1}"/>
    <pc:docChg chg="modSld">
      <pc:chgData name="Daniel Jacobson" userId="a2370a02-d79c-4065-83e3-303b80e5740d" providerId="ADAL" clId="{37EAB5AA-CB2F-7048-BA82-255CC9153BE1}" dt="2021-02-18T03:22:56.023" v="20" actId="20577"/>
      <pc:docMkLst>
        <pc:docMk/>
      </pc:docMkLst>
      <pc:sldChg chg="addCm modCm">
        <pc:chgData name="Daniel Jacobson" userId="a2370a02-d79c-4065-83e3-303b80e5740d" providerId="ADAL" clId="{37EAB5AA-CB2F-7048-BA82-255CC9153BE1}" dt="2021-02-18T03:19:09.299" v="2" actId="2056"/>
        <pc:sldMkLst>
          <pc:docMk/>
          <pc:sldMk cId="3874002449" sldId="379"/>
        </pc:sldMkLst>
      </pc:sldChg>
      <pc:sldChg chg="addCm modNotesTx">
        <pc:chgData name="Daniel Jacobson" userId="a2370a02-d79c-4065-83e3-303b80e5740d" providerId="ADAL" clId="{37EAB5AA-CB2F-7048-BA82-255CC9153BE1}" dt="2021-02-18T03:22:56.023" v="20" actId="20577"/>
        <pc:sldMkLst>
          <pc:docMk/>
          <pc:sldMk cId="1462420167" sldId="2076137302"/>
        </pc:sldMkLst>
      </pc:sldChg>
    </pc:docChg>
  </pc:docChgLst>
  <pc:docChgLst>
    <pc:chgData name="Cathy Sullivan" userId="17923c3a-879c-4608-bec9-4e3859f9a6c1" providerId="ADAL" clId="{EF855D1D-05B4-43C4-AB2A-5E9C51CABBC1}"/>
    <pc:docChg chg="modSld sldOrd">
      <pc:chgData name="Cathy Sullivan" userId="17923c3a-879c-4608-bec9-4e3859f9a6c1" providerId="ADAL" clId="{EF855D1D-05B4-43C4-AB2A-5E9C51CABBC1}" dt="2021-02-23T19:14:10.838" v="5" actId="6549"/>
      <pc:docMkLst>
        <pc:docMk/>
      </pc:docMkLst>
      <pc:sldChg chg="modSp mod">
        <pc:chgData name="Cathy Sullivan" userId="17923c3a-879c-4608-bec9-4e3859f9a6c1" providerId="ADAL" clId="{EF855D1D-05B4-43C4-AB2A-5E9C51CABBC1}" dt="2021-02-23T19:14:10.838" v="5" actId="6549"/>
        <pc:sldMkLst>
          <pc:docMk/>
          <pc:sldMk cId="654941929" sldId="2076137293"/>
        </pc:sldMkLst>
        <pc:spChg chg="mod">
          <ac:chgData name="Cathy Sullivan" userId="17923c3a-879c-4608-bec9-4e3859f9a6c1" providerId="ADAL" clId="{EF855D1D-05B4-43C4-AB2A-5E9C51CABBC1}" dt="2021-02-23T19:14:10.838" v="5" actId="6549"/>
          <ac:spMkLst>
            <pc:docMk/>
            <pc:sldMk cId="654941929" sldId="2076137293"/>
            <ac:spMk id="2" creationId="{2089B394-8B54-450F-B89E-31529F0B4098}"/>
          </ac:spMkLst>
        </pc:spChg>
      </pc:sldChg>
      <pc:sldChg chg="ord">
        <pc:chgData name="Cathy Sullivan" userId="17923c3a-879c-4608-bec9-4e3859f9a6c1" providerId="ADAL" clId="{EF855D1D-05B4-43C4-AB2A-5E9C51CABBC1}" dt="2021-02-22T17:55:22.804" v="1"/>
        <pc:sldMkLst>
          <pc:docMk/>
          <pc:sldMk cId="1442004816" sldId="2076137296"/>
        </pc:sldMkLst>
      </pc:sldChg>
    </pc:docChg>
  </pc:docChgLst>
  <pc:docChgLst>
    <pc:chgData name="Scott Hunter" userId="145c7c14-3300-4891-adda-a52ec6f2caaa" providerId="ADAL" clId="{FF80924F-20F3-4331-B66B-3451A5A36385}"/>
    <pc:docChg chg="addSld modSld">
      <pc:chgData name="Scott Hunter" userId="145c7c14-3300-4891-adda-a52ec6f2caaa" providerId="ADAL" clId="{FF80924F-20F3-4331-B66B-3451A5A36385}" dt="2020-11-09T22:14:00.487" v="38" actId="20577"/>
      <pc:docMkLst>
        <pc:docMk/>
      </pc:docMkLst>
      <pc:sldChg chg="modSp add mod">
        <pc:chgData name="Scott Hunter" userId="145c7c14-3300-4891-adda-a52ec6f2caaa" providerId="ADAL" clId="{FF80924F-20F3-4331-B66B-3451A5A36385}" dt="2020-11-09T22:14:00.487" v="38" actId="20577"/>
        <pc:sldMkLst>
          <pc:docMk/>
          <pc:sldMk cId="2794458481" sldId="2076137293"/>
        </pc:sldMkLst>
        <pc:spChg chg="mod">
          <ac:chgData name="Scott Hunter" userId="145c7c14-3300-4891-adda-a52ec6f2caaa" providerId="ADAL" clId="{FF80924F-20F3-4331-B66B-3451A5A36385}" dt="2020-11-09T22:14:00.487" v="38" actId="20577"/>
          <ac:spMkLst>
            <pc:docMk/>
            <pc:sldMk cId="2794458481" sldId="2076137293"/>
            <ac:spMk id="2" creationId="{C8F2705D-A411-4EF0-A5BE-46CE2AD87092}"/>
          </ac:spMkLst>
        </pc:spChg>
        <pc:spChg chg="mod">
          <ac:chgData name="Scott Hunter" userId="145c7c14-3300-4891-adda-a52ec6f2caaa" providerId="ADAL" clId="{FF80924F-20F3-4331-B66B-3451A5A36385}" dt="2020-11-09T22:13:34.400" v="2" actId="20577"/>
          <ac:spMkLst>
            <pc:docMk/>
            <pc:sldMk cId="2794458481" sldId="2076137293"/>
            <ac:spMk id="3" creationId="{5B7D50C7-0A02-4282-8F11-39622E7F512A}"/>
          </ac:spMkLst>
        </pc:spChg>
      </pc:sldChg>
    </pc:docChg>
  </pc:docChgLst>
  <pc:docChgLst>
    <pc:chgData name="Scott Hunter" userId="145c7c14-3300-4891-adda-a52ec6f2caaa" providerId="ADAL" clId="{C1D18E1E-E173-4261-8016-B34CA4DD19E9}"/>
    <pc:docChg chg="undo custSel modSld">
      <pc:chgData name="Scott Hunter" userId="145c7c14-3300-4891-adda-a52ec6f2caaa" providerId="ADAL" clId="{C1D18E1E-E173-4261-8016-B34CA4DD19E9}" dt="2021-02-25T15:07:20.974" v="19" actId="20577"/>
      <pc:docMkLst>
        <pc:docMk/>
      </pc:docMkLst>
      <pc:sldChg chg="modSp mod">
        <pc:chgData name="Scott Hunter" userId="145c7c14-3300-4891-adda-a52ec6f2caaa" providerId="ADAL" clId="{C1D18E1E-E173-4261-8016-B34CA4DD19E9}" dt="2021-02-22T18:34:23.737" v="4" actId="27636"/>
        <pc:sldMkLst>
          <pc:docMk/>
          <pc:sldMk cId="2412432847" sldId="286"/>
        </pc:sldMkLst>
        <pc:spChg chg="mod">
          <ac:chgData name="Scott Hunter" userId="145c7c14-3300-4891-adda-a52ec6f2caaa" providerId="ADAL" clId="{C1D18E1E-E173-4261-8016-B34CA4DD19E9}" dt="2021-02-22T18:34:23.737" v="4" actId="27636"/>
          <ac:spMkLst>
            <pc:docMk/>
            <pc:sldMk cId="2412432847" sldId="286"/>
            <ac:spMk id="2" creationId="{FA9D1495-BD70-420A-9A4F-8DBE90E37993}"/>
          </ac:spMkLst>
        </pc:spChg>
      </pc:sldChg>
      <pc:sldChg chg="modSp modAnim">
        <pc:chgData name="Scott Hunter" userId="145c7c14-3300-4891-adda-a52ec6f2caaa" providerId="ADAL" clId="{C1D18E1E-E173-4261-8016-B34CA4DD19E9}" dt="2021-02-22T18:34:23.698" v="3" actId="6549"/>
        <pc:sldMkLst>
          <pc:docMk/>
          <pc:sldMk cId="1462420167" sldId="2076137302"/>
        </pc:sldMkLst>
        <pc:spChg chg="mod">
          <ac:chgData name="Scott Hunter" userId="145c7c14-3300-4891-adda-a52ec6f2caaa" providerId="ADAL" clId="{C1D18E1E-E173-4261-8016-B34CA4DD19E9}" dt="2021-02-22T18:34:17.964" v="0" actId="6549"/>
          <ac:spMkLst>
            <pc:docMk/>
            <pc:sldMk cId="1462420167" sldId="2076137302"/>
            <ac:spMk id="3" creationId="{0ED9A65D-803B-4290-BE07-22BAB9AEEC8E}"/>
          </ac:spMkLst>
        </pc:spChg>
      </pc:sldChg>
      <pc:sldChg chg="modNotesTx">
        <pc:chgData name="Scott Hunter" userId="145c7c14-3300-4891-adda-a52ec6f2caaa" providerId="ADAL" clId="{C1D18E1E-E173-4261-8016-B34CA4DD19E9}" dt="2021-02-25T15:07:20.974" v="19" actId="20577"/>
        <pc:sldMkLst>
          <pc:docMk/>
          <pc:sldMk cId="1276463853" sldId="2076137311"/>
        </pc:sldMkLst>
      </pc:sldChg>
    </pc:docChg>
  </pc:docChgLst>
  <pc:docChgLst>
    <pc:chgData name="Dmitry Lyalin" userId="S::dmitryly@microsoft.com::eb7540d4-0ead-4d5e-bc2c-131bb5aeb153" providerId="AD" clId="Web-{BC88CC54-8775-3628-F48E-4215CF1D1B53}"/>
    <pc:docChg chg="modSld">
      <pc:chgData name="Dmitry Lyalin" userId="S::dmitryly@microsoft.com::eb7540d4-0ead-4d5e-bc2c-131bb5aeb153" providerId="AD" clId="Web-{BC88CC54-8775-3628-F48E-4215CF1D1B53}" dt="2021-02-22T04:33:39.330" v="4" actId="1076"/>
      <pc:docMkLst>
        <pc:docMk/>
      </pc:docMkLst>
      <pc:sldChg chg="modSp">
        <pc:chgData name="Dmitry Lyalin" userId="S::dmitryly@microsoft.com::eb7540d4-0ead-4d5e-bc2c-131bb5aeb153" providerId="AD" clId="Web-{BC88CC54-8775-3628-F48E-4215CF1D1B53}" dt="2021-02-22T04:33:39.330" v="4" actId="1076"/>
        <pc:sldMkLst>
          <pc:docMk/>
          <pc:sldMk cId="248313921" sldId="2076137300"/>
        </pc:sldMkLst>
        <pc:picChg chg="mod">
          <ac:chgData name="Dmitry Lyalin" userId="S::dmitryly@microsoft.com::eb7540d4-0ead-4d5e-bc2c-131bb5aeb153" providerId="AD" clId="Web-{BC88CC54-8775-3628-F48E-4215CF1D1B53}" dt="2021-02-22T04:33:29.424" v="1" actId="14100"/>
          <ac:picMkLst>
            <pc:docMk/>
            <pc:sldMk cId="248313921" sldId="2076137300"/>
            <ac:picMk id="6" creationId="{9D7132A3-5144-4742-A16C-409B1CC63FEB}"/>
          </ac:picMkLst>
        </pc:picChg>
        <pc:picChg chg="mod">
          <ac:chgData name="Dmitry Lyalin" userId="S::dmitryly@microsoft.com::eb7540d4-0ead-4d5e-bc2c-131bb5aeb153" providerId="AD" clId="Web-{BC88CC54-8775-3628-F48E-4215CF1D1B53}" dt="2021-02-22T04:33:39.330" v="4" actId="1076"/>
          <ac:picMkLst>
            <pc:docMk/>
            <pc:sldMk cId="248313921" sldId="2076137300"/>
            <ac:picMk id="7" creationId="{1BDB8097-A72B-4376-B2D8-B6EA5656DDC2}"/>
          </ac:picMkLst>
        </pc:picChg>
      </pc:sldChg>
    </pc:docChg>
  </pc:docChgLst>
  <pc:docChgLst>
    <pc:chgData name="Dmitry Lyalin" userId="S::dmitryly@microsoft.com::eb7540d4-0ead-4d5e-bc2c-131bb5aeb153" providerId="AD" clId="Web-{44F908FA-816E-6336-CDAA-6395F0E03D66}"/>
    <pc:docChg chg="modSld">
      <pc:chgData name="Dmitry Lyalin" userId="S::dmitryly@microsoft.com::eb7540d4-0ead-4d5e-bc2c-131bb5aeb153" providerId="AD" clId="Web-{44F908FA-816E-6336-CDAA-6395F0E03D66}" dt="2021-02-18T04:58:44.085" v="863"/>
      <pc:docMkLst>
        <pc:docMk/>
      </pc:docMkLst>
      <pc:sldChg chg="modSp modNotes">
        <pc:chgData name="Dmitry Lyalin" userId="S::dmitryly@microsoft.com::eb7540d4-0ead-4d5e-bc2c-131bb5aeb153" providerId="AD" clId="Web-{44F908FA-816E-6336-CDAA-6395F0E03D66}" dt="2021-02-18T04:58:26.366" v="842"/>
        <pc:sldMkLst>
          <pc:docMk/>
          <pc:sldMk cId="248313921" sldId="2076137300"/>
        </pc:sldMkLst>
        <pc:spChg chg="mod">
          <ac:chgData name="Dmitry Lyalin" userId="S::dmitryly@microsoft.com::eb7540d4-0ead-4d5e-bc2c-131bb5aeb153" providerId="AD" clId="Web-{44F908FA-816E-6336-CDAA-6395F0E03D66}" dt="2021-02-18T04:44:48.425" v="379" actId="20577"/>
          <ac:spMkLst>
            <pc:docMk/>
            <pc:sldMk cId="248313921" sldId="2076137300"/>
            <ac:spMk id="4" creationId="{711FD101-DE75-4243-B01A-D0A45274DD07}"/>
          </ac:spMkLst>
        </pc:spChg>
      </pc:sldChg>
      <pc:sldChg chg="modNotes">
        <pc:chgData name="Dmitry Lyalin" userId="S::dmitryly@microsoft.com::eb7540d4-0ead-4d5e-bc2c-131bb5aeb153" providerId="AD" clId="Web-{44F908FA-816E-6336-CDAA-6395F0E03D66}" dt="2021-02-18T04:58:44.085" v="863"/>
        <pc:sldMkLst>
          <pc:docMk/>
          <pc:sldMk cId="3017207895" sldId="2076137301"/>
        </pc:sldMkLst>
      </pc:sldChg>
    </pc:docChg>
  </pc:docChgLst>
  <pc:docChgLst>
    <pc:chgData name="Sachin Thakur" userId="S::sathaku@microsoft.com::361dd889-2488-4f25-b81e-6a67b8546d7e" providerId="AD" clId="Web-{CE9BA466-D6A5-493E-B79C-A4A31ED1D736}"/>
    <pc:docChg chg="modSld">
      <pc:chgData name="Sachin Thakur" userId="S::sathaku@microsoft.com::361dd889-2488-4f25-b81e-6a67b8546d7e" providerId="AD" clId="Web-{CE9BA466-D6A5-493E-B79C-A4A31ED1D736}" dt="2020-11-02T13:42:00.360" v="5" actId="20577"/>
      <pc:docMkLst>
        <pc:docMk/>
      </pc:docMkLst>
      <pc:sldChg chg="modSp">
        <pc:chgData name="Sachin Thakur" userId="S::sathaku@microsoft.com::361dd889-2488-4f25-b81e-6a67b8546d7e" providerId="AD" clId="Web-{CE9BA466-D6A5-493E-B79C-A4A31ED1D736}" dt="2020-11-02T13:42:00.360" v="4" actId="20577"/>
        <pc:sldMkLst>
          <pc:docMk/>
          <pc:sldMk cId="207943324" sldId="2076137284"/>
        </pc:sldMkLst>
        <pc:spChg chg="mod">
          <ac:chgData name="Sachin Thakur" userId="S::sathaku@microsoft.com::361dd889-2488-4f25-b81e-6a67b8546d7e" providerId="AD" clId="Web-{CE9BA466-D6A5-493E-B79C-A4A31ED1D736}" dt="2020-11-02T13:42:00.360" v="4" actId="20577"/>
          <ac:spMkLst>
            <pc:docMk/>
            <pc:sldMk cId="207943324" sldId="2076137284"/>
            <ac:spMk id="3" creationId="{C7FBA468-3EB7-2947-9916-1F08AD82F950}"/>
          </ac:spMkLst>
        </pc:spChg>
      </pc:sldChg>
    </pc:docChg>
  </pc:docChgLst>
  <pc:docChgLst>
    <pc:chgData name="Olia Gavrysh" userId="12b2dfd9-427b-4797-a0d0-f921dfe4ec39" providerId="ADAL" clId="{D9904EE3-7D58-4CBF-B656-B999E9ACB716}"/>
    <pc:docChg chg="undo custSel addSld delSld modSld">
      <pc:chgData name="Olia Gavrysh" userId="12b2dfd9-427b-4797-a0d0-f921dfe4ec39" providerId="ADAL" clId="{D9904EE3-7D58-4CBF-B656-B999E9ACB716}" dt="2021-02-18T01:14:10.171" v="860" actId="20577"/>
      <pc:docMkLst>
        <pc:docMk/>
      </pc:docMkLst>
      <pc:sldChg chg="del">
        <pc:chgData name="Olia Gavrysh" userId="12b2dfd9-427b-4797-a0d0-f921dfe4ec39" providerId="ADAL" clId="{D9904EE3-7D58-4CBF-B656-B999E9ACB716}" dt="2021-02-17T08:56:18.515" v="575" actId="47"/>
        <pc:sldMkLst>
          <pc:docMk/>
          <pc:sldMk cId="3615987370" sldId="2076137298"/>
        </pc:sldMkLst>
      </pc:sldChg>
      <pc:sldChg chg="modNotesTx">
        <pc:chgData name="Olia Gavrysh" userId="12b2dfd9-427b-4797-a0d0-f921dfe4ec39" providerId="ADAL" clId="{D9904EE3-7D58-4CBF-B656-B999E9ACB716}" dt="2021-02-17T08:55:41.519" v="574" actId="20577"/>
        <pc:sldMkLst>
          <pc:docMk/>
          <pc:sldMk cId="3117811426" sldId="2076137299"/>
        </pc:sldMkLst>
      </pc:sldChg>
      <pc:sldChg chg="modSp mod">
        <pc:chgData name="Olia Gavrysh" userId="12b2dfd9-427b-4797-a0d0-f921dfe4ec39" providerId="ADAL" clId="{D9904EE3-7D58-4CBF-B656-B999E9ACB716}" dt="2021-02-17T08:55:16.167" v="552" actId="20577"/>
        <pc:sldMkLst>
          <pc:docMk/>
          <pc:sldMk cId="248313921" sldId="2076137300"/>
        </pc:sldMkLst>
        <pc:spChg chg="mod">
          <ac:chgData name="Olia Gavrysh" userId="12b2dfd9-427b-4797-a0d0-f921dfe4ec39" providerId="ADAL" clId="{D9904EE3-7D58-4CBF-B656-B999E9ACB716}" dt="2021-02-17T08:55:16.167" v="552" actId="20577"/>
          <ac:spMkLst>
            <pc:docMk/>
            <pc:sldMk cId="248313921" sldId="2076137300"/>
            <ac:spMk id="3" creationId="{DF8881A3-2B45-43E5-8769-BB9AE9655A98}"/>
          </ac:spMkLst>
        </pc:spChg>
      </pc:sldChg>
      <pc:sldChg chg="modSp add del mod modNotesTx">
        <pc:chgData name="Olia Gavrysh" userId="12b2dfd9-427b-4797-a0d0-f921dfe4ec39" providerId="ADAL" clId="{D9904EE3-7D58-4CBF-B656-B999E9ACB716}" dt="2021-02-18T01:14:10.171" v="860" actId="20577"/>
        <pc:sldMkLst>
          <pc:docMk/>
          <pc:sldMk cId="1276463853" sldId="2076137311"/>
        </pc:sldMkLst>
        <pc:spChg chg="mod">
          <ac:chgData name="Olia Gavrysh" userId="12b2dfd9-427b-4797-a0d0-f921dfe4ec39" providerId="ADAL" clId="{D9904EE3-7D58-4CBF-B656-B999E9ACB716}" dt="2021-02-18T01:11:43.198" v="600" actId="20577"/>
          <ac:spMkLst>
            <pc:docMk/>
            <pc:sldMk cId="1276463853" sldId="2076137311"/>
            <ac:spMk id="3" creationId="{DF8881A3-2B45-43E5-8769-BB9AE9655A98}"/>
          </ac:spMkLst>
        </pc:spChg>
        <pc:picChg chg="mod">
          <ac:chgData name="Olia Gavrysh" userId="12b2dfd9-427b-4797-a0d0-f921dfe4ec39" providerId="ADAL" clId="{D9904EE3-7D58-4CBF-B656-B999E9ACB716}" dt="2021-02-17T08:56:37.899" v="576" actId="14100"/>
          <ac:picMkLst>
            <pc:docMk/>
            <pc:sldMk cId="1276463853" sldId="2076137311"/>
            <ac:picMk id="1026" creationId="{6AAE566D-989A-47D7-9E55-F4BA12A6E090}"/>
          </ac:picMkLst>
        </pc:picChg>
      </pc:sldChg>
      <pc:sldChg chg="addSp">
        <pc:chgData name="Olia Gavrysh" userId="12b2dfd9-427b-4797-a0d0-f921dfe4ec39" providerId="ADAL" clId="{D9904EE3-7D58-4CBF-B656-B999E9ACB716}" dt="2021-02-17T08:35:50.123" v="176"/>
        <pc:sldMkLst>
          <pc:docMk/>
          <pc:sldMk cId="1417219371" sldId="2076137311"/>
        </pc:sldMkLst>
        <pc:picChg chg="add">
          <ac:chgData name="Olia Gavrysh" userId="12b2dfd9-427b-4797-a0d0-f921dfe4ec39" providerId="ADAL" clId="{D9904EE3-7D58-4CBF-B656-B999E9ACB716}" dt="2021-02-17T08:35:50.123" v="176"/>
          <ac:picMkLst>
            <pc:docMk/>
            <pc:sldMk cId="1417219371" sldId="2076137311"/>
            <ac:picMk id="1026" creationId="{6AAE566D-989A-47D7-9E55-F4BA12A6E090}"/>
          </ac:picMkLst>
        </pc:picChg>
      </pc:sldChg>
    </pc:docChg>
  </pc:docChgLst>
  <pc:docChgLst>
    <pc:chgData name="Beth Massi" userId="bd08b5aa-02b2-43fc-b15c-eeea7517ad71" providerId="ADAL" clId="{A387DFE6-AD3D-4FE8-9052-54EC6952B2AD}"/>
    <pc:docChg chg="undo redo custSel addSld delSld modSld sldOrd modMainMaster">
      <pc:chgData name="Beth Massi" userId="bd08b5aa-02b2-43fc-b15c-eeea7517ad71" providerId="ADAL" clId="{A387DFE6-AD3D-4FE8-9052-54EC6952B2AD}" dt="2021-02-25T15:01:19.594" v="16099" actId="20577"/>
      <pc:docMkLst>
        <pc:docMk/>
      </pc:docMkLst>
      <pc:sldChg chg="addSp delSp modSp mod modShow modNotesTx">
        <pc:chgData name="Beth Massi" userId="bd08b5aa-02b2-43fc-b15c-eeea7517ad71" providerId="ADAL" clId="{A387DFE6-AD3D-4FE8-9052-54EC6952B2AD}" dt="2021-02-25T15:00:00.262" v="16072" actId="20577"/>
        <pc:sldMkLst>
          <pc:docMk/>
          <pc:sldMk cId="3852120625" sldId="257"/>
        </pc:sldMkLst>
        <pc:spChg chg="mod">
          <ac:chgData name="Beth Massi" userId="bd08b5aa-02b2-43fc-b15c-eeea7517ad71" providerId="ADAL" clId="{A387DFE6-AD3D-4FE8-9052-54EC6952B2AD}" dt="2021-02-11T00:06:51.885" v="37" actId="6549"/>
          <ac:spMkLst>
            <pc:docMk/>
            <pc:sldMk cId="3852120625" sldId="257"/>
            <ac:spMk id="2" creationId="{096FE8AF-C54E-8B47-969A-459B511062AA}"/>
          </ac:spMkLst>
        </pc:spChg>
        <pc:spChg chg="mod">
          <ac:chgData name="Beth Massi" userId="bd08b5aa-02b2-43fc-b15c-eeea7517ad71" providerId="ADAL" clId="{A387DFE6-AD3D-4FE8-9052-54EC6952B2AD}" dt="2021-02-12T17:10:14.040" v="3620" actId="20577"/>
          <ac:spMkLst>
            <pc:docMk/>
            <pc:sldMk cId="3852120625" sldId="257"/>
            <ac:spMk id="3" creationId="{0783A175-10B8-0B47-A3ED-FDEB68569CA0}"/>
          </ac:spMkLst>
        </pc:spChg>
        <pc:picChg chg="add">
          <ac:chgData name="Beth Massi" userId="bd08b5aa-02b2-43fc-b15c-eeea7517ad71" providerId="ADAL" clId="{A387DFE6-AD3D-4FE8-9052-54EC6952B2AD}" dt="2021-02-11T00:06:22.131" v="14" actId="22"/>
          <ac:picMkLst>
            <pc:docMk/>
            <pc:sldMk cId="3852120625" sldId="257"/>
            <ac:picMk id="4" creationId="{9AB4F3C5-78B2-45F5-A85A-8967BC86E1B6}"/>
          </ac:picMkLst>
        </pc:picChg>
        <pc:picChg chg="del">
          <ac:chgData name="Beth Massi" userId="bd08b5aa-02b2-43fc-b15c-eeea7517ad71" providerId="ADAL" clId="{A387DFE6-AD3D-4FE8-9052-54EC6952B2AD}" dt="2021-02-11T00:05:48.936" v="13" actId="478"/>
          <ac:picMkLst>
            <pc:docMk/>
            <pc:sldMk cId="3852120625" sldId="257"/>
            <ac:picMk id="8" creationId="{1EB15B65-641B-B747-9ED0-F09D51A384B2}"/>
          </ac:picMkLst>
        </pc:picChg>
      </pc:sldChg>
      <pc:sldChg chg="del">
        <pc:chgData name="Beth Massi" userId="bd08b5aa-02b2-43fc-b15c-eeea7517ad71" providerId="ADAL" clId="{A387DFE6-AD3D-4FE8-9052-54EC6952B2AD}" dt="2021-02-11T01:51:44.563" v="1038" actId="47"/>
        <pc:sldMkLst>
          <pc:docMk/>
          <pc:sldMk cId="3351983227" sldId="258"/>
        </pc:sldMkLst>
      </pc:sldChg>
      <pc:sldChg chg="del">
        <pc:chgData name="Beth Massi" userId="bd08b5aa-02b2-43fc-b15c-eeea7517ad71" providerId="ADAL" clId="{A387DFE6-AD3D-4FE8-9052-54EC6952B2AD}" dt="2021-02-11T00:08:25.893" v="79" actId="47"/>
        <pc:sldMkLst>
          <pc:docMk/>
          <pc:sldMk cId="1108877457" sldId="260"/>
        </pc:sldMkLst>
      </pc:sldChg>
      <pc:sldChg chg="del mod ord modShow">
        <pc:chgData name="Beth Massi" userId="bd08b5aa-02b2-43fc-b15c-eeea7517ad71" providerId="ADAL" clId="{A387DFE6-AD3D-4FE8-9052-54EC6952B2AD}" dt="2021-02-11T18:24:20.967" v="2693" actId="47"/>
        <pc:sldMkLst>
          <pc:docMk/>
          <pc:sldMk cId="4113657981" sldId="262"/>
        </pc:sldMkLst>
      </pc:sldChg>
      <pc:sldChg chg="del mod ord modShow">
        <pc:chgData name="Beth Massi" userId="bd08b5aa-02b2-43fc-b15c-eeea7517ad71" providerId="ADAL" clId="{A387DFE6-AD3D-4FE8-9052-54EC6952B2AD}" dt="2021-02-12T00:50:20.032" v="3355" actId="47"/>
        <pc:sldMkLst>
          <pc:docMk/>
          <pc:sldMk cId="1453345562" sldId="277"/>
        </pc:sldMkLst>
      </pc:sldChg>
      <pc:sldChg chg="del mod ord modShow">
        <pc:chgData name="Beth Massi" userId="bd08b5aa-02b2-43fc-b15c-eeea7517ad71" providerId="ADAL" clId="{A387DFE6-AD3D-4FE8-9052-54EC6952B2AD}" dt="2021-02-12T00:50:14.022" v="3354" actId="47"/>
        <pc:sldMkLst>
          <pc:docMk/>
          <pc:sldMk cId="1699763393" sldId="282"/>
        </pc:sldMkLst>
      </pc:sldChg>
      <pc:sldChg chg="delSp modSp mod ord modShow modNotesTx">
        <pc:chgData name="Beth Massi" userId="bd08b5aa-02b2-43fc-b15c-eeea7517ad71" providerId="ADAL" clId="{A387DFE6-AD3D-4FE8-9052-54EC6952B2AD}" dt="2021-02-19T22:33:39.483" v="12946"/>
        <pc:sldMkLst>
          <pc:docMk/>
          <pc:sldMk cId="2412432847" sldId="286"/>
        </pc:sldMkLst>
        <pc:spChg chg="mod">
          <ac:chgData name="Beth Massi" userId="bd08b5aa-02b2-43fc-b15c-eeea7517ad71" providerId="ADAL" clId="{A387DFE6-AD3D-4FE8-9052-54EC6952B2AD}" dt="2021-02-18T02:07:26.420" v="9466" actId="20577"/>
          <ac:spMkLst>
            <pc:docMk/>
            <pc:sldMk cId="2412432847" sldId="286"/>
            <ac:spMk id="2" creationId="{FA9D1495-BD70-420A-9A4F-8DBE90E37993}"/>
          </ac:spMkLst>
        </pc:spChg>
        <pc:spChg chg="mod">
          <ac:chgData name="Beth Massi" userId="bd08b5aa-02b2-43fc-b15c-eeea7517ad71" providerId="ADAL" clId="{A387DFE6-AD3D-4FE8-9052-54EC6952B2AD}" dt="2021-02-19T16:59:42.770" v="11850" actId="20577"/>
          <ac:spMkLst>
            <pc:docMk/>
            <pc:sldMk cId="2412432847" sldId="286"/>
            <ac:spMk id="3" creationId="{16173141-AABB-48D7-AC77-E2A4E503145A}"/>
          </ac:spMkLst>
        </pc:spChg>
        <pc:spChg chg="del">
          <ac:chgData name="Beth Massi" userId="bd08b5aa-02b2-43fc-b15c-eeea7517ad71" providerId="ADAL" clId="{A387DFE6-AD3D-4FE8-9052-54EC6952B2AD}" dt="2021-02-11T02:00:28.673" v="1337" actId="478"/>
          <ac:spMkLst>
            <pc:docMk/>
            <pc:sldMk cId="2412432847" sldId="286"/>
            <ac:spMk id="11" creationId="{9A945103-FD9B-41D7-97B2-6BAE6CF83C87}"/>
          </ac:spMkLst>
        </pc:spChg>
        <pc:spChg chg="mod">
          <ac:chgData name="Beth Massi" userId="bd08b5aa-02b2-43fc-b15c-eeea7517ad71" providerId="ADAL" clId="{A387DFE6-AD3D-4FE8-9052-54EC6952B2AD}" dt="2021-02-18T02:07:18.227" v="9450" actId="6549"/>
          <ac:spMkLst>
            <pc:docMk/>
            <pc:sldMk cId="2412432847" sldId="286"/>
            <ac:spMk id="22" creationId="{59156328-9AA1-4194-B48A-ACFF5B6D1174}"/>
          </ac:spMkLst>
        </pc:spChg>
        <pc:spChg chg="mod">
          <ac:chgData name="Beth Massi" userId="bd08b5aa-02b2-43fc-b15c-eeea7517ad71" providerId="ADAL" clId="{A387DFE6-AD3D-4FE8-9052-54EC6952B2AD}" dt="2021-02-18T02:07:10.158" v="9442" actId="20577"/>
          <ac:spMkLst>
            <pc:docMk/>
            <pc:sldMk cId="2412432847" sldId="286"/>
            <ac:spMk id="30" creationId="{8E86EAC8-FA42-4B85-977C-BD1DEBC17DD6}"/>
          </ac:spMkLst>
        </pc:spChg>
        <pc:spChg chg="mod">
          <ac:chgData name="Beth Massi" userId="bd08b5aa-02b2-43fc-b15c-eeea7517ad71" providerId="ADAL" clId="{A387DFE6-AD3D-4FE8-9052-54EC6952B2AD}" dt="2021-02-18T02:07:12.027" v="9444" actId="6549"/>
          <ac:spMkLst>
            <pc:docMk/>
            <pc:sldMk cId="2412432847" sldId="286"/>
            <ac:spMk id="37" creationId="{D6DC9229-80F3-4B1F-9616-7D5F69D69E29}"/>
          </ac:spMkLst>
        </pc:spChg>
        <pc:spChg chg="mod">
          <ac:chgData name="Beth Massi" userId="bd08b5aa-02b2-43fc-b15c-eeea7517ad71" providerId="ADAL" clId="{A387DFE6-AD3D-4FE8-9052-54EC6952B2AD}" dt="2021-02-18T02:07:13.772" v="9446" actId="6549"/>
          <ac:spMkLst>
            <pc:docMk/>
            <pc:sldMk cId="2412432847" sldId="286"/>
            <ac:spMk id="41" creationId="{A1E5FF5E-B26E-4C81-AB70-EF21C8CDFBC2}"/>
          </ac:spMkLst>
        </pc:spChg>
        <pc:spChg chg="mod">
          <ac:chgData name="Beth Massi" userId="bd08b5aa-02b2-43fc-b15c-eeea7517ad71" providerId="ADAL" clId="{A387DFE6-AD3D-4FE8-9052-54EC6952B2AD}" dt="2021-02-18T02:07:15.978" v="9448" actId="6549"/>
          <ac:spMkLst>
            <pc:docMk/>
            <pc:sldMk cId="2412432847" sldId="286"/>
            <ac:spMk id="44" creationId="{37493468-D54C-4E85-A0F1-07B5758996B1}"/>
          </ac:spMkLst>
        </pc:spChg>
        <pc:cxnChg chg="mod">
          <ac:chgData name="Beth Massi" userId="bd08b5aa-02b2-43fc-b15c-eeea7517ad71" providerId="ADAL" clId="{A387DFE6-AD3D-4FE8-9052-54EC6952B2AD}" dt="2021-02-18T00:06:01.079" v="8206" actId="113"/>
          <ac:cxnSpMkLst>
            <pc:docMk/>
            <pc:sldMk cId="2412432847" sldId="286"/>
            <ac:cxnSpMk id="31" creationId="{720309C1-E35A-4C6A-AF68-E388182BED60}"/>
          </ac:cxnSpMkLst>
        </pc:cxnChg>
      </pc:sldChg>
      <pc:sldChg chg="addSp delSp modSp add mod modClrScheme delAnim modAnim addCm delCm modCm chgLayout modNotesTx">
        <pc:chgData name="Beth Massi" userId="bd08b5aa-02b2-43fc-b15c-eeea7517ad71" providerId="ADAL" clId="{A387DFE6-AD3D-4FE8-9052-54EC6952B2AD}" dt="2021-02-23T18:30:25.639" v="14299"/>
        <pc:sldMkLst>
          <pc:docMk/>
          <pc:sldMk cId="4154495626" sldId="289"/>
        </pc:sldMkLst>
        <pc:spChg chg="add mod">
          <ac:chgData name="Beth Massi" userId="bd08b5aa-02b2-43fc-b15c-eeea7517ad71" providerId="ADAL" clId="{A387DFE6-AD3D-4FE8-9052-54EC6952B2AD}" dt="2021-02-17T22:38:04.193" v="5151" actId="20577"/>
          <ac:spMkLst>
            <pc:docMk/>
            <pc:sldMk cId="4154495626" sldId="289"/>
            <ac:spMk id="2" creationId="{0715E6E9-F688-43E5-9997-6FE833CDEE12}"/>
          </ac:spMkLst>
        </pc:spChg>
        <pc:spChg chg="add del mod ord">
          <ac:chgData name="Beth Massi" userId="bd08b5aa-02b2-43fc-b15c-eeea7517ad71" providerId="ADAL" clId="{A387DFE6-AD3D-4FE8-9052-54EC6952B2AD}" dt="2021-02-11T22:51:26.182" v="2709" actId="478"/>
          <ac:spMkLst>
            <pc:docMk/>
            <pc:sldMk cId="4154495626" sldId="289"/>
            <ac:spMk id="2" creationId="{EE2EE643-194B-4A72-B424-F8E132FB6470}"/>
          </ac:spMkLst>
        </pc:spChg>
        <pc:spChg chg="add mod">
          <ac:chgData name="Beth Massi" userId="bd08b5aa-02b2-43fc-b15c-eeea7517ad71" providerId="ADAL" clId="{A387DFE6-AD3D-4FE8-9052-54EC6952B2AD}" dt="2021-02-17T22:51:50.733" v="5260" actId="14100"/>
          <ac:spMkLst>
            <pc:docMk/>
            <pc:sldMk cId="4154495626" sldId="289"/>
            <ac:spMk id="3" creationId="{442D615D-A9CB-4A3E-BF3E-4030C12ED894}"/>
          </ac:spMkLst>
        </pc:spChg>
        <pc:spChg chg="add del mod">
          <ac:chgData name="Beth Massi" userId="bd08b5aa-02b2-43fc-b15c-eeea7517ad71" providerId="ADAL" clId="{A387DFE6-AD3D-4FE8-9052-54EC6952B2AD}" dt="2021-02-11T22:55:14.813" v="2748" actId="478"/>
          <ac:spMkLst>
            <pc:docMk/>
            <pc:sldMk cId="4154495626" sldId="289"/>
            <ac:spMk id="4" creationId="{888188A8-E8F0-4DA3-870C-CBD9949E05AA}"/>
          </ac:spMkLst>
        </pc:spChg>
        <pc:spChg chg="mod topLvl">
          <ac:chgData name="Beth Massi" userId="bd08b5aa-02b2-43fc-b15c-eeea7517ad71" providerId="ADAL" clId="{A387DFE6-AD3D-4FE8-9052-54EC6952B2AD}" dt="2021-02-17T21:13:48.636" v="3946" actId="2711"/>
          <ac:spMkLst>
            <pc:docMk/>
            <pc:sldMk cId="4154495626" sldId="289"/>
            <ac:spMk id="5" creationId="{9800192F-208F-4F24-87F9-75A65AE119DC}"/>
          </ac:spMkLst>
        </pc:spChg>
        <pc:spChg chg="mod ord">
          <ac:chgData name="Beth Massi" userId="bd08b5aa-02b2-43fc-b15c-eeea7517ad71" providerId="ADAL" clId="{A387DFE6-AD3D-4FE8-9052-54EC6952B2AD}" dt="2021-02-17T22:49:26.163" v="5244" actId="700"/>
          <ac:spMkLst>
            <pc:docMk/>
            <pc:sldMk cId="4154495626" sldId="289"/>
            <ac:spMk id="6" creationId="{7C376708-27FB-47AF-ABE1-2D622AC8ED83}"/>
          </ac:spMkLst>
        </pc:spChg>
        <pc:spChg chg="add del mod">
          <ac:chgData name="Beth Massi" userId="bd08b5aa-02b2-43fc-b15c-eeea7517ad71" providerId="ADAL" clId="{A387DFE6-AD3D-4FE8-9052-54EC6952B2AD}" dt="2021-02-11T22:55:18.167" v="2749" actId="478"/>
          <ac:spMkLst>
            <pc:docMk/>
            <pc:sldMk cId="4154495626" sldId="289"/>
            <ac:spMk id="7" creationId="{3211C77C-AD5C-416E-9B76-0A0917A51626}"/>
          </ac:spMkLst>
        </pc:spChg>
        <pc:spChg chg="add del mod">
          <ac:chgData name="Beth Massi" userId="bd08b5aa-02b2-43fc-b15c-eeea7517ad71" providerId="ADAL" clId="{A387DFE6-AD3D-4FE8-9052-54EC6952B2AD}" dt="2021-02-17T22:48:48.034" v="5235" actId="478"/>
          <ac:spMkLst>
            <pc:docMk/>
            <pc:sldMk cId="4154495626" sldId="289"/>
            <ac:spMk id="7" creationId="{C5254D3F-5E53-4611-824D-08D8A693DDEC}"/>
          </ac:spMkLst>
        </pc:spChg>
        <pc:spChg chg="add mod">
          <ac:chgData name="Beth Massi" userId="bd08b5aa-02b2-43fc-b15c-eeea7517ad71" providerId="ADAL" clId="{A387DFE6-AD3D-4FE8-9052-54EC6952B2AD}" dt="2021-02-17T22:51:47.074" v="5259" actId="14100"/>
          <ac:spMkLst>
            <pc:docMk/>
            <pc:sldMk cId="4154495626" sldId="289"/>
            <ac:spMk id="8" creationId="{C12ADBBF-DBA1-4B54-9C3F-8E14E2FD5479}"/>
          </ac:spMkLst>
        </pc:spChg>
        <pc:spChg chg="add mod">
          <ac:chgData name="Beth Massi" userId="bd08b5aa-02b2-43fc-b15c-eeea7517ad71" providerId="ADAL" clId="{A387DFE6-AD3D-4FE8-9052-54EC6952B2AD}" dt="2021-02-17T22:52:52.763" v="5274" actId="1037"/>
          <ac:spMkLst>
            <pc:docMk/>
            <pc:sldMk cId="4154495626" sldId="289"/>
            <ac:spMk id="9" creationId="{5DDCFD2E-2105-4B43-B3B2-855493A50A16}"/>
          </ac:spMkLst>
        </pc:spChg>
        <pc:spChg chg="del mod topLvl">
          <ac:chgData name="Beth Massi" userId="bd08b5aa-02b2-43fc-b15c-eeea7517ad71" providerId="ADAL" clId="{A387DFE6-AD3D-4FE8-9052-54EC6952B2AD}" dt="2021-02-11T22:50:34.621" v="2705" actId="478"/>
          <ac:spMkLst>
            <pc:docMk/>
            <pc:sldMk cId="4154495626" sldId="289"/>
            <ac:spMk id="9" creationId="{D828824C-81E1-4BB4-8C9B-C6D5968F3BA8}"/>
          </ac:spMkLst>
        </pc:spChg>
        <pc:spChg chg="add mod">
          <ac:chgData name="Beth Massi" userId="bd08b5aa-02b2-43fc-b15c-eeea7517ad71" providerId="ADAL" clId="{A387DFE6-AD3D-4FE8-9052-54EC6952B2AD}" dt="2021-02-17T22:51:43.519" v="5258" actId="14100"/>
          <ac:spMkLst>
            <pc:docMk/>
            <pc:sldMk cId="4154495626" sldId="289"/>
            <ac:spMk id="10" creationId="{5BBE83C9-4CA8-4E7C-A8FE-04FF1E0C1A0F}"/>
          </ac:spMkLst>
        </pc:spChg>
        <pc:spChg chg="mod">
          <ac:chgData name="Beth Massi" userId="bd08b5aa-02b2-43fc-b15c-eeea7517ad71" providerId="ADAL" clId="{A387DFE6-AD3D-4FE8-9052-54EC6952B2AD}" dt="2021-02-17T23:10:21.268" v="5490" actId="20577"/>
          <ac:spMkLst>
            <pc:docMk/>
            <pc:sldMk cId="4154495626" sldId="289"/>
            <ac:spMk id="11" creationId="{C0E7814F-772A-488B-9829-94D3C5B349DF}"/>
          </ac:spMkLst>
        </pc:spChg>
        <pc:spChg chg="add mod ord topLvl">
          <ac:chgData name="Beth Massi" userId="bd08b5aa-02b2-43fc-b15c-eeea7517ad71" providerId="ADAL" clId="{A387DFE6-AD3D-4FE8-9052-54EC6952B2AD}" dt="2021-02-16T19:58:47.354" v="3808" actId="14100"/>
          <ac:spMkLst>
            <pc:docMk/>
            <pc:sldMk cId="4154495626" sldId="289"/>
            <ac:spMk id="12" creationId="{3856ECE8-C979-467B-9DBF-255CA25E0517}"/>
          </ac:spMkLst>
        </pc:spChg>
        <pc:spChg chg="del mod">
          <ac:chgData name="Beth Massi" userId="bd08b5aa-02b2-43fc-b15c-eeea7517ad71" providerId="ADAL" clId="{A387DFE6-AD3D-4FE8-9052-54EC6952B2AD}" dt="2021-02-11T22:53:57.540" v="2727" actId="478"/>
          <ac:spMkLst>
            <pc:docMk/>
            <pc:sldMk cId="4154495626" sldId="289"/>
            <ac:spMk id="13" creationId="{DF9CE111-90D6-418A-8618-5D5DA326FEC0}"/>
          </ac:spMkLst>
        </pc:spChg>
        <pc:spChg chg="add del">
          <ac:chgData name="Beth Massi" userId="bd08b5aa-02b2-43fc-b15c-eeea7517ad71" providerId="ADAL" clId="{A387DFE6-AD3D-4FE8-9052-54EC6952B2AD}" dt="2021-02-11T23:02:31.921" v="2821" actId="22"/>
          <ac:spMkLst>
            <pc:docMk/>
            <pc:sldMk cId="4154495626" sldId="289"/>
            <ac:spMk id="15" creationId="{AAADA618-22E3-440B-AE93-9F63DD0EA7E5}"/>
          </ac:spMkLst>
        </pc:spChg>
        <pc:spChg chg="add mod topLvl">
          <ac:chgData name="Beth Massi" userId="bd08b5aa-02b2-43fc-b15c-eeea7517ad71" providerId="ADAL" clId="{A387DFE6-AD3D-4FE8-9052-54EC6952B2AD}" dt="2021-02-17T22:52:52.763" v="5274" actId="1037"/>
          <ac:spMkLst>
            <pc:docMk/>
            <pc:sldMk cId="4154495626" sldId="289"/>
            <ac:spMk id="16" creationId="{B330C181-3BE3-4298-93B3-4D0CB05118AD}"/>
          </ac:spMkLst>
        </pc:spChg>
        <pc:spChg chg="mod">
          <ac:chgData name="Beth Massi" userId="bd08b5aa-02b2-43fc-b15c-eeea7517ad71" providerId="ADAL" clId="{A387DFE6-AD3D-4FE8-9052-54EC6952B2AD}" dt="2021-02-11T01:55:53.392" v="1159" actId="1076"/>
          <ac:spMkLst>
            <pc:docMk/>
            <pc:sldMk cId="4154495626" sldId="289"/>
            <ac:spMk id="23" creationId="{DA8EF698-9DE6-4BAB-8657-527421111A93}"/>
          </ac:spMkLst>
        </pc:spChg>
        <pc:spChg chg="mod">
          <ac:chgData name="Beth Massi" userId="bd08b5aa-02b2-43fc-b15c-eeea7517ad71" providerId="ADAL" clId="{A387DFE6-AD3D-4FE8-9052-54EC6952B2AD}" dt="2021-02-11T01:55:53.392" v="1159" actId="1076"/>
          <ac:spMkLst>
            <pc:docMk/>
            <pc:sldMk cId="4154495626" sldId="289"/>
            <ac:spMk id="24" creationId="{D5D20E13-5FD5-48D6-85DD-C2D062DAD639}"/>
          </ac:spMkLst>
        </pc:spChg>
        <pc:spChg chg="mod">
          <ac:chgData name="Beth Massi" userId="bd08b5aa-02b2-43fc-b15c-eeea7517ad71" providerId="ADAL" clId="{A387DFE6-AD3D-4FE8-9052-54EC6952B2AD}" dt="2021-02-11T01:55:53.392" v="1159" actId="1076"/>
          <ac:spMkLst>
            <pc:docMk/>
            <pc:sldMk cId="4154495626" sldId="289"/>
            <ac:spMk id="25" creationId="{AB788E63-5561-4FA0-98B1-9584DB0552A3}"/>
          </ac:spMkLst>
        </pc:spChg>
        <pc:spChg chg="mod">
          <ac:chgData name="Beth Massi" userId="bd08b5aa-02b2-43fc-b15c-eeea7517ad71" providerId="ADAL" clId="{A387DFE6-AD3D-4FE8-9052-54EC6952B2AD}" dt="2021-02-17T22:38:42.809" v="5160" actId="1076"/>
          <ac:spMkLst>
            <pc:docMk/>
            <pc:sldMk cId="4154495626" sldId="289"/>
            <ac:spMk id="27" creationId="{E6899861-F3C8-435F-842F-0D4F0330DE36}"/>
          </ac:spMkLst>
        </pc:spChg>
        <pc:spChg chg="mod">
          <ac:chgData name="Beth Massi" userId="bd08b5aa-02b2-43fc-b15c-eeea7517ad71" providerId="ADAL" clId="{A387DFE6-AD3D-4FE8-9052-54EC6952B2AD}" dt="2021-02-11T01:55:53.392" v="1159" actId="1076"/>
          <ac:spMkLst>
            <pc:docMk/>
            <pc:sldMk cId="4154495626" sldId="289"/>
            <ac:spMk id="28" creationId="{42FF6D46-C018-49D8-87C3-2FDFDC27E005}"/>
          </ac:spMkLst>
        </pc:spChg>
        <pc:spChg chg="mod">
          <ac:chgData name="Beth Massi" userId="bd08b5aa-02b2-43fc-b15c-eeea7517ad71" providerId="ADAL" clId="{A387DFE6-AD3D-4FE8-9052-54EC6952B2AD}" dt="2021-02-11T01:55:53.392" v="1159" actId="1076"/>
          <ac:spMkLst>
            <pc:docMk/>
            <pc:sldMk cId="4154495626" sldId="289"/>
            <ac:spMk id="29" creationId="{C6830F7E-734D-45FE-958C-0891F5C76253}"/>
          </ac:spMkLst>
        </pc:spChg>
        <pc:spChg chg="mod">
          <ac:chgData name="Beth Massi" userId="bd08b5aa-02b2-43fc-b15c-eeea7517ad71" providerId="ADAL" clId="{A387DFE6-AD3D-4FE8-9052-54EC6952B2AD}" dt="2021-02-11T01:55:53.392" v="1159" actId="1076"/>
          <ac:spMkLst>
            <pc:docMk/>
            <pc:sldMk cId="4154495626" sldId="289"/>
            <ac:spMk id="30" creationId="{0DBAF93A-A7E4-4B30-9551-35995F8A7260}"/>
          </ac:spMkLst>
        </pc:spChg>
        <pc:spChg chg="mod">
          <ac:chgData name="Beth Massi" userId="bd08b5aa-02b2-43fc-b15c-eeea7517ad71" providerId="ADAL" clId="{A387DFE6-AD3D-4FE8-9052-54EC6952B2AD}" dt="2021-02-11T01:55:53.392" v="1159" actId="1076"/>
          <ac:spMkLst>
            <pc:docMk/>
            <pc:sldMk cId="4154495626" sldId="289"/>
            <ac:spMk id="31" creationId="{1A1AADD2-6308-4EC2-A486-8195C72467BC}"/>
          </ac:spMkLst>
        </pc:spChg>
        <pc:spChg chg="mod">
          <ac:chgData name="Beth Massi" userId="bd08b5aa-02b2-43fc-b15c-eeea7517ad71" providerId="ADAL" clId="{A387DFE6-AD3D-4FE8-9052-54EC6952B2AD}" dt="2021-02-17T22:48:42.724" v="5233" actId="1038"/>
          <ac:spMkLst>
            <pc:docMk/>
            <pc:sldMk cId="4154495626" sldId="289"/>
            <ac:spMk id="36" creationId="{FD2C8F62-0317-4E9A-A6FE-2FDFD3CA7D86}"/>
          </ac:spMkLst>
        </pc:spChg>
        <pc:spChg chg="del mod">
          <ac:chgData name="Beth Massi" userId="bd08b5aa-02b2-43fc-b15c-eeea7517ad71" providerId="ADAL" clId="{A387DFE6-AD3D-4FE8-9052-54EC6952B2AD}" dt="2021-02-17T22:48:50.514" v="5236" actId="478"/>
          <ac:spMkLst>
            <pc:docMk/>
            <pc:sldMk cId="4154495626" sldId="289"/>
            <ac:spMk id="37" creationId="{158CF799-08DE-47DC-BFAF-0885CA656BD1}"/>
          </ac:spMkLst>
        </pc:spChg>
        <pc:spChg chg="del mod">
          <ac:chgData name="Beth Massi" userId="bd08b5aa-02b2-43fc-b15c-eeea7517ad71" providerId="ADAL" clId="{A387DFE6-AD3D-4FE8-9052-54EC6952B2AD}" dt="2021-02-17T22:48:46.415" v="5234" actId="478"/>
          <ac:spMkLst>
            <pc:docMk/>
            <pc:sldMk cId="4154495626" sldId="289"/>
            <ac:spMk id="40" creationId="{A77D1215-CF02-4203-90E3-2430EE1334F5}"/>
          </ac:spMkLst>
        </pc:spChg>
        <pc:spChg chg="add mod">
          <ac:chgData name="Beth Massi" userId="bd08b5aa-02b2-43fc-b15c-eeea7517ad71" providerId="ADAL" clId="{A387DFE6-AD3D-4FE8-9052-54EC6952B2AD}" dt="2021-02-17T22:48:59.703" v="5238" actId="1076"/>
          <ac:spMkLst>
            <pc:docMk/>
            <pc:sldMk cId="4154495626" sldId="289"/>
            <ac:spMk id="44" creationId="{340D0D5B-B749-4ED4-90F2-11EF3860FD69}"/>
          </ac:spMkLst>
        </pc:spChg>
        <pc:spChg chg="add mod">
          <ac:chgData name="Beth Massi" userId="bd08b5aa-02b2-43fc-b15c-eeea7517ad71" providerId="ADAL" clId="{A387DFE6-AD3D-4FE8-9052-54EC6952B2AD}" dt="2021-02-17T22:49:10.363" v="5240" actId="1076"/>
          <ac:spMkLst>
            <pc:docMk/>
            <pc:sldMk cId="4154495626" sldId="289"/>
            <ac:spMk id="45" creationId="{33CBC153-8D1D-4903-8B48-23A94DBEFA08}"/>
          </ac:spMkLst>
        </pc:spChg>
        <pc:spChg chg="add mod">
          <ac:chgData name="Beth Massi" userId="bd08b5aa-02b2-43fc-b15c-eeea7517ad71" providerId="ADAL" clId="{A387DFE6-AD3D-4FE8-9052-54EC6952B2AD}" dt="2021-02-17T22:49:17.561" v="5242" actId="1076"/>
          <ac:spMkLst>
            <pc:docMk/>
            <pc:sldMk cId="4154495626" sldId="289"/>
            <ac:spMk id="46" creationId="{DB1DD271-AEA8-4ACC-9596-512AA5B0C450}"/>
          </ac:spMkLst>
        </pc:spChg>
        <pc:spChg chg="add del mod ord">
          <ac:chgData name="Beth Massi" userId="bd08b5aa-02b2-43fc-b15c-eeea7517ad71" providerId="ADAL" clId="{A387DFE6-AD3D-4FE8-9052-54EC6952B2AD}" dt="2021-02-17T22:49:26.163" v="5244" actId="700"/>
          <ac:spMkLst>
            <pc:docMk/>
            <pc:sldMk cId="4154495626" sldId="289"/>
            <ac:spMk id="47" creationId="{88B2E8F1-8477-435C-B5A5-7710E24C86EA}"/>
          </ac:spMkLst>
        </pc:spChg>
        <pc:spChg chg="mod">
          <ac:chgData name="Beth Massi" userId="bd08b5aa-02b2-43fc-b15c-eeea7517ad71" providerId="ADAL" clId="{A387DFE6-AD3D-4FE8-9052-54EC6952B2AD}" dt="2021-02-11T23:02:45.051" v="2822"/>
          <ac:spMkLst>
            <pc:docMk/>
            <pc:sldMk cId="4154495626" sldId="289"/>
            <ac:spMk id="52" creationId="{EC1C9538-09A7-48F8-9FBF-307674CE51AE}"/>
          </ac:spMkLst>
        </pc:spChg>
        <pc:spChg chg="mod">
          <ac:chgData name="Beth Massi" userId="bd08b5aa-02b2-43fc-b15c-eeea7517ad71" providerId="ADAL" clId="{A387DFE6-AD3D-4FE8-9052-54EC6952B2AD}" dt="2021-02-11T23:02:45.051" v="2822"/>
          <ac:spMkLst>
            <pc:docMk/>
            <pc:sldMk cId="4154495626" sldId="289"/>
            <ac:spMk id="53" creationId="{B2CBE32B-41A4-47BD-92C1-AEE272C519A1}"/>
          </ac:spMkLst>
        </pc:spChg>
        <pc:spChg chg="mod">
          <ac:chgData name="Beth Massi" userId="bd08b5aa-02b2-43fc-b15c-eeea7517ad71" providerId="ADAL" clId="{A387DFE6-AD3D-4FE8-9052-54EC6952B2AD}" dt="2021-02-11T23:02:45.051" v="2822"/>
          <ac:spMkLst>
            <pc:docMk/>
            <pc:sldMk cId="4154495626" sldId="289"/>
            <ac:spMk id="54" creationId="{818801DB-BA97-4B00-9253-70D1BD3A6773}"/>
          </ac:spMkLst>
        </pc:spChg>
        <pc:spChg chg="mod">
          <ac:chgData name="Beth Massi" userId="bd08b5aa-02b2-43fc-b15c-eeea7517ad71" providerId="ADAL" clId="{A387DFE6-AD3D-4FE8-9052-54EC6952B2AD}" dt="2021-02-11T23:02:45.051" v="2822"/>
          <ac:spMkLst>
            <pc:docMk/>
            <pc:sldMk cId="4154495626" sldId="289"/>
            <ac:spMk id="55" creationId="{6280F21A-994C-4E14-8E4A-CBB19F0105AC}"/>
          </ac:spMkLst>
        </pc:spChg>
        <pc:spChg chg="mod">
          <ac:chgData name="Beth Massi" userId="bd08b5aa-02b2-43fc-b15c-eeea7517ad71" providerId="ADAL" clId="{A387DFE6-AD3D-4FE8-9052-54EC6952B2AD}" dt="2021-02-17T22:52:52.763" v="5274" actId="1037"/>
          <ac:spMkLst>
            <pc:docMk/>
            <pc:sldMk cId="4154495626" sldId="289"/>
            <ac:spMk id="57" creationId="{2F6F793A-7997-46EC-9A0A-2F3CD3A444D4}"/>
          </ac:spMkLst>
        </pc:spChg>
        <pc:spChg chg="mod">
          <ac:chgData name="Beth Massi" userId="bd08b5aa-02b2-43fc-b15c-eeea7517ad71" providerId="ADAL" clId="{A387DFE6-AD3D-4FE8-9052-54EC6952B2AD}" dt="2021-02-17T22:52:52.763" v="5274" actId="1037"/>
          <ac:spMkLst>
            <pc:docMk/>
            <pc:sldMk cId="4154495626" sldId="289"/>
            <ac:spMk id="58" creationId="{3CCAC146-31C0-4D4C-A4BD-B94A27A261E4}"/>
          </ac:spMkLst>
        </pc:spChg>
        <pc:spChg chg="mod">
          <ac:chgData name="Beth Massi" userId="bd08b5aa-02b2-43fc-b15c-eeea7517ad71" providerId="ADAL" clId="{A387DFE6-AD3D-4FE8-9052-54EC6952B2AD}" dt="2021-02-17T22:52:52.763" v="5274" actId="1037"/>
          <ac:spMkLst>
            <pc:docMk/>
            <pc:sldMk cId="4154495626" sldId="289"/>
            <ac:spMk id="59" creationId="{33221B7B-25E1-4C4C-901B-B9B5C70E02CC}"/>
          </ac:spMkLst>
        </pc:spChg>
        <pc:spChg chg="mod">
          <ac:chgData name="Beth Massi" userId="bd08b5aa-02b2-43fc-b15c-eeea7517ad71" providerId="ADAL" clId="{A387DFE6-AD3D-4FE8-9052-54EC6952B2AD}" dt="2021-02-17T22:52:52.763" v="5274" actId="1037"/>
          <ac:spMkLst>
            <pc:docMk/>
            <pc:sldMk cId="4154495626" sldId="289"/>
            <ac:spMk id="60" creationId="{6F6657B3-9C31-4724-956B-6A4B9114A3A6}"/>
          </ac:spMkLst>
        </pc:spChg>
        <pc:grpChg chg="add del">
          <ac:chgData name="Beth Massi" userId="bd08b5aa-02b2-43fc-b15c-eeea7517ad71" providerId="ADAL" clId="{A387DFE6-AD3D-4FE8-9052-54EC6952B2AD}" dt="2021-02-12T01:08:34.469" v="3563" actId="165"/>
          <ac:grpSpMkLst>
            <pc:docMk/>
            <pc:sldMk cId="4154495626" sldId="289"/>
            <ac:grpSpMk id="17" creationId="{E49C801D-9161-48DA-8D8A-A92A553C67E5}"/>
          </ac:grpSpMkLst>
        </pc:grpChg>
        <pc:grpChg chg="add mod">
          <ac:chgData name="Beth Massi" userId="bd08b5aa-02b2-43fc-b15c-eeea7517ad71" providerId="ADAL" clId="{A387DFE6-AD3D-4FE8-9052-54EC6952B2AD}" dt="2021-02-16T19:59:33.096" v="3816" actId="1076"/>
          <ac:grpSpMkLst>
            <pc:docMk/>
            <pc:sldMk cId="4154495626" sldId="289"/>
            <ac:grpSpMk id="18" creationId="{70A6166F-22A6-47B1-BBEB-215290F0EABF}"/>
          </ac:grpSpMkLst>
        </pc:grpChg>
        <pc:grpChg chg="add del mod">
          <ac:chgData name="Beth Massi" userId="bd08b5aa-02b2-43fc-b15c-eeea7517ad71" providerId="ADAL" clId="{A387DFE6-AD3D-4FE8-9052-54EC6952B2AD}" dt="2021-02-17T22:49:37.434" v="5245" actId="165"/>
          <ac:grpSpMkLst>
            <pc:docMk/>
            <pc:sldMk cId="4154495626" sldId="289"/>
            <ac:grpSpMk id="19" creationId="{4606F59A-10FE-4FA7-A80E-00E4E8430D1C}"/>
          </ac:grpSpMkLst>
        </pc:grpChg>
        <pc:grpChg chg="add del mod">
          <ac:chgData name="Beth Massi" userId="bd08b5aa-02b2-43fc-b15c-eeea7517ad71" providerId="ADAL" clId="{A387DFE6-AD3D-4FE8-9052-54EC6952B2AD}" dt="2021-02-17T22:41:58.291" v="5167" actId="165"/>
          <ac:grpSpMkLst>
            <pc:docMk/>
            <pc:sldMk cId="4154495626" sldId="289"/>
            <ac:grpSpMk id="20" creationId="{03EA3E12-5716-4882-B97D-C997877943E6}"/>
          </ac:grpSpMkLst>
        </pc:grpChg>
        <pc:grpChg chg="add mod topLvl">
          <ac:chgData name="Beth Massi" userId="bd08b5aa-02b2-43fc-b15c-eeea7517ad71" providerId="ADAL" clId="{A387DFE6-AD3D-4FE8-9052-54EC6952B2AD}" dt="2021-02-17T22:52:52.763" v="5274" actId="1037"/>
          <ac:grpSpMkLst>
            <pc:docMk/>
            <pc:sldMk cId="4154495626" sldId="289"/>
            <ac:grpSpMk id="22" creationId="{DE29D398-EF99-4AC2-808D-82942E26B95E}"/>
          </ac:grpSpMkLst>
        </pc:grpChg>
        <pc:grpChg chg="add mod topLvl">
          <ac:chgData name="Beth Massi" userId="bd08b5aa-02b2-43fc-b15c-eeea7517ad71" providerId="ADAL" clId="{A387DFE6-AD3D-4FE8-9052-54EC6952B2AD}" dt="2021-02-17T22:52:52.763" v="5274" actId="1037"/>
          <ac:grpSpMkLst>
            <pc:docMk/>
            <pc:sldMk cId="4154495626" sldId="289"/>
            <ac:grpSpMk id="23" creationId="{AB565670-A81D-46CD-A2B3-7B722CBC3BB1}"/>
          </ac:grpSpMkLst>
        </pc:grpChg>
        <pc:grpChg chg="del mod topLvl">
          <ac:chgData name="Beth Massi" userId="bd08b5aa-02b2-43fc-b15c-eeea7517ad71" providerId="ADAL" clId="{A387DFE6-AD3D-4FE8-9052-54EC6952B2AD}" dt="2021-02-11T22:50:09.252" v="2703" actId="478"/>
          <ac:grpSpMkLst>
            <pc:docMk/>
            <pc:sldMk cId="4154495626" sldId="289"/>
            <ac:grpSpMk id="26" creationId="{C4137CD4-FFF9-4BFC-ADB4-F83AFAB3DF50}"/>
          </ac:grpSpMkLst>
        </pc:grpChg>
        <pc:grpChg chg="add mod topLvl">
          <ac:chgData name="Beth Massi" userId="bd08b5aa-02b2-43fc-b15c-eeea7517ad71" providerId="ADAL" clId="{A387DFE6-AD3D-4FE8-9052-54EC6952B2AD}" dt="2021-02-17T22:52:52.763" v="5274" actId="1037"/>
          <ac:grpSpMkLst>
            <pc:docMk/>
            <pc:sldMk cId="4154495626" sldId="289"/>
            <ac:grpSpMk id="30" creationId="{78020D21-B910-4E4D-AD2F-8A4BA78B227A}"/>
          </ac:grpSpMkLst>
        </pc:grpChg>
        <pc:grpChg chg="del mod topLvl">
          <ac:chgData name="Beth Massi" userId="bd08b5aa-02b2-43fc-b15c-eeea7517ad71" providerId="ADAL" clId="{A387DFE6-AD3D-4FE8-9052-54EC6952B2AD}" dt="2021-02-11T22:50:10.462" v="2704" actId="478"/>
          <ac:grpSpMkLst>
            <pc:docMk/>
            <pc:sldMk cId="4154495626" sldId="289"/>
            <ac:grpSpMk id="32" creationId="{5B489B9D-3DE3-4CA8-A2DB-4587B0CCBD1F}"/>
          </ac:grpSpMkLst>
        </pc:grpChg>
        <pc:grpChg chg="add mod topLvl">
          <ac:chgData name="Beth Massi" userId="bd08b5aa-02b2-43fc-b15c-eeea7517ad71" providerId="ADAL" clId="{A387DFE6-AD3D-4FE8-9052-54EC6952B2AD}" dt="2021-02-17T22:52:52.763" v="5274" actId="1037"/>
          <ac:grpSpMkLst>
            <pc:docMk/>
            <pc:sldMk cId="4154495626" sldId="289"/>
            <ac:grpSpMk id="32" creationId="{99D06473-A124-456D-B49E-3CF33819BF90}"/>
          </ac:grpSpMkLst>
        </pc:grpChg>
        <pc:grpChg chg="add del mod">
          <ac:chgData name="Beth Massi" userId="bd08b5aa-02b2-43fc-b15c-eeea7517ad71" providerId="ADAL" clId="{A387DFE6-AD3D-4FE8-9052-54EC6952B2AD}" dt="2021-02-17T22:48:50.514" v="5236" actId="478"/>
          <ac:grpSpMkLst>
            <pc:docMk/>
            <pc:sldMk cId="4154495626" sldId="289"/>
            <ac:grpSpMk id="33" creationId="{FFE46F9F-2193-4851-8EFE-C74A4219FFF2}"/>
          </ac:grpSpMkLst>
        </pc:grpChg>
        <pc:grpChg chg="mod topLvl">
          <ac:chgData name="Beth Massi" userId="bd08b5aa-02b2-43fc-b15c-eeea7517ad71" providerId="ADAL" clId="{A387DFE6-AD3D-4FE8-9052-54EC6952B2AD}" dt="2021-02-17T22:50:11.096" v="5250" actId="1076"/>
          <ac:grpSpMkLst>
            <pc:docMk/>
            <pc:sldMk cId="4154495626" sldId="289"/>
            <ac:grpSpMk id="41" creationId="{3CA7F954-5F13-4768-8EFA-8388611F38EB}"/>
          </ac:grpSpMkLst>
        </pc:grpChg>
        <pc:grpChg chg="del mod topLvl">
          <ac:chgData name="Beth Massi" userId="bd08b5aa-02b2-43fc-b15c-eeea7517ad71" providerId="ADAL" clId="{A387DFE6-AD3D-4FE8-9052-54EC6952B2AD}" dt="2021-02-17T22:48:46.415" v="5234" actId="478"/>
          <ac:grpSpMkLst>
            <pc:docMk/>
            <pc:sldMk cId="4154495626" sldId="289"/>
            <ac:grpSpMk id="42" creationId="{F79BCACF-B842-45DA-84BF-73FB617EF8ED}"/>
          </ac:grpSpMkLst>
        </pc:grpChg>
        <pc:grpChg chg="del mod">
          <ac:chgData name="Beth Massi" userId="bd08b5aa-02b2-43fc-b15c-eeea7517ad71" providerId="ADAL" clId="{A387DFE6-AD3D-4FE8-9052-54EC6952B2AD}" dt="2021-02-11T22:49:40.900" v="2702" actId="165"/>
          <ac:grpSpMkLst>
            <pc:docMk/>
            <pc:sldMk cId="4154495626" sldId="289"/>
            <ac:grpSpMk id="43" creationId="{63C05B96-40C9-492C-BFA2-160A56012513}"/>
          </ac:grpSpMkLst>
        </pc:grpChg>
        <pc:grpChg chg="add">
          <ac:chgData name="Beth Massi" userId="bd08b5aa-02b2-43fc-b15c-eeea7517ad71" providerId="ADAL" clId="{A387DFE6-AD3D-4FE8-9052-54EC6952B2AD}" dt="2021-02-17T22:49:54.248" v="5246" actId="164"/>
          <ac:grpSpMkLst>
            <pc:docMk/>
            <pc:sldMk cId="4154495626" sldId="289"/>
            <ac:grpSpMk id="48" creationId="{88F73273-2EC1-4274-923B-41A23C4B1631}"/>
          </ac:grpSpMkLst>
        </pc:grpChg>
        <pc:grpChg chg="add mod">
          <ac:chgData name="Beth Massi" userId="bd08b5aa-02b2-43fc-b15c-eeea7517ad71" providerId="ADAL" clId="{A387DFE6-AD3D-4FE8-9052-54EC6952B2AD}" dt="2021-02-17T22:50:38.747" v="5254" actId="1076"/>
          <ac:grpSpMkLst>
            <pc:docMk/>
            <pc:sldMk cId="4154495626" sldId="289"/>
            <ac:grpSpMk id="50" creationId="{66416B8F-B9C2-42C3-BAEF-3999A2DA97F3}"/>
          </ac:grpSpMkLst>
        </pc:grpChg>
        <pc:grpChg chg="add del mod">
          <ac:chgData name="Beth Massi" userId="bd08b5aa-02b2-43fc-b15c-eeea7517ad71" providerId="ADAL" clId="{A387DFE6-AD3D-4FE8-9052-54EC6952B2AD}" dt="2021-02-11T23:02:50.839" v="2825"/>
          <ac:grpSpMkLst>
            <pc:docMk/>
            <pc:sldMk cId="4154495626" sldId="289"/>
            <ac:grpSpMk id="51" creationId="{97F4CDE7-3876-4B95-9DB7-358320034895}"/>
          </ac:grpSpMkLst>
        </pc:grpChg>
        <pc:grpChg chg="add mod">
          <ac:chgData name="Beth Massi" userId="bd08b5aa-02b2-43fc-b15c-eeea7517ad71" providerId="ADAL" clId="{A387DFE6-AD3D-4FE8-9052-54EC6952B2AD}" dt="2021-02-17T22:52:07.334" v="5261" actId="1076"/>
          <ac:grpSpMkLst>
            <pc:docMk/>
            <pc:sldMk cId="4154495626" sldId="289"/>
            <ac:grpSpMk id="52" creationId="{65748145-CBB3-450E-B127-9B3A6F1903B8}"/>
          </ac:grpSpMkLst>
        </pc:grpChg>
        <pc:grpChg chg="add del">
          <ac:chgData name="Beth Massi" userId="bd08b5aa-02b2-43fc-b15c-eeea7517ad71" providerId="ADAL" clId="{A387DFE6-AD3D-4FE8-9052-54EC6952B2AD}" dt="2021-02-17T22:52:33.235" v="5266" actId="165"/>
          <ac:grpSpMkLst>
            <pc:docMk/>
            <pc:sldMk cId="4154495626" sldId="289"/>
            <ac:grpSpMk id="54" creationId="{ACAB5DFF-4689-4C1C-A7A3-18DE80E6065F}"/>
          </ac:grpSpMkLst>
        </pc:grpChg>
        <pc:grpChg chg="add mod">
          <ac:chgData name="Beth Massi" userId="bd08b5aa-02b2-43fc-b15c-eeea7517ad71" providerId="ADAL" clId="{A387DFE6-AD3D-4FE8-9052-54EC6952B2AD}" dt="2021-02-17T22:52:52.763" v="5274" actId="1037"/>
          <ac:grpSpMkLst>
            <pc:docMk/>
            <pc:sldMk cId="4154495626" sldId="289"/>
            <ac:grpSpMk id="55" creationId="{C6D300E2-2AD6-4908-9EDB-D4A8B7D40F70}"/>
          </ac:grpSpMkLst>
        </pc:grpChg>
        <pc:grpChg chg="add mod topLvl">
          <ac:chgData name="Beth Massi" userId="bd08b5aa-02b2-43fc-b15c-eeea7517ad71" providerId="ADAL" clId="{A387DFE6-AD3D-4FE8-9052-54EC6952B2AD}" dt="2021-02-17T22:52:52.763" v="5274" actId="1037"/>
          <ac:grpSpMkLst>
            <pc:docMk/>
            <pc:sldMk cId="4154495626" sldId="289"/>
            <ac:grpSpMk id="56" creationId="{F182C15E-8395-47CB-9A76-D53E53EB787B}"/>
          </ac:grpSpMkLst>
        </pc:grpChg>
        <pc:grpChg chg="add">
          <ac:chgData name="Beth Massi" userId="bd08b5aa-02b2-43fc-b15c-eeea7517ad71" providerId="ADAL" clId="{A387DFE6-AD3D-4FE8-9052-54EC6952B2AD}" dt="2021-02-17T22:53:38.836" v="5275" actId="164"/>
          <ac:grpSpMkLst>
            <pc:docMk/>
            <pc:sldMk cId="4154495626" sldId="289"/>
            <ac:grpSpMk id="61" creationId="{9061AE0F-A1F6-464D-9FC4-69C77BF85680}"/>
          </ac:grpSpMkLst>
        </pc:grpChg>
        <pc:grpChg chg="add">
          <ac:chgData name="Beth Massi" userId="bd08b5aa-02b2-43fc-b15c-eeea7517ad71" providerId="ADAL" clId="{A387DFE6-AD3D-4FE8-9052-54EC6952B2AD}" dt="2021-02-19T00:48:38.239" v="11689" actId="164"/>
          <ac:grpSpMkLst>
            <pc:docMk/>
            <pc:sldMk cId="4154495626" sldId="289"/>
            <ac:grpSpMk id="62" creationId="{48DCE3B9-C33D-44F5-84CC-8A8DD47E75AB}"/>
          </ac:grpSpMkLst>
        </pc:grpChg>
        <pc:grpChg chg="add">
          <ac:chgData name="Beth Massi" userId="bd08b5aa-02b2-43fc-b15c-eeea7517ad71" providerId="ADAL" clId="{A387DFE6-AD3D-4FE8-9052-54EC6952B2AD}" dt="2021-02-19T00:49:22.857" v="11693" actId="164"/>
          <ac:grpSpMkLst>
            <pc:docMk/>
            <pc:sldMk cId="4154495626" sldId="289"/>
            <ac:grpSpMk id="63" creationId="{FB8F34B3-5B6F-4E09-93D9-E7F356FCB691}"/>
          </ac:grpSpMkLst>
        </pc:grpChg>
        <pc:picChg chg="add mod topLvl">
          <ac:chgData name="Beth Massi" userId="bd08b5aa-02b2-43fc-b15c-eeea7517ad71" providerId="ADAL" clId="{A387DFE6-AD3D-4FE8-9052-54EC6952B2AD}" dt="2021-02-17T22:52:52.763" v="5274" actId="1037"/>
          <ac:picMkLst>
            <pc:docMk/>
            <pc:sldMk cId="4154495626" sldId="289"/>
            <ac:picMk id="14" creationId="{D22B6567-3C77-4511-8801-C0BDD0DBACD4}"/>
          </ac:picMkLst>
        </pc:picChg>
        <pc:picChg chg="add mod">
          <ac:chgData name="Beth Massi" userId="bd08b5aa-02b2-43fc-b15c-eeea7517ad71" providerId="ADAL" clId="{A387DFE6-AD3D-4FE8-9052-54EC6952B2AD}" dt="2021-02-17T22:52:52.763" v="5274" actId="1037"/>
          <ac:picMkLst>
            <pc:docMk/>
            <pc:sldMk cId="4154495626" sldId="289"/>
            <ac:picMk id="15" creationId="{3DCB8724-C431-47C4-A637-836F568C93B1}"/>
          </ac:picMkLst>
        </pc:picChg>
        <pc:picChg chg="add mod">
          <ac:chgData name="Beth Massi" userId="bd08b5aa-02b2-43fc-b15c-eeea7517ad71" providerId="ADAL" clId="{A387DFE6-AD3D-4FE8-9052-54EC6952B2AD}" dt="2021-02-17T22:52:52.763" v="5274" actId="1037"/>
          <ac:picMkLst>
            <pc:docMk/>
            <pc:sldMk cId="4154495626" sldId="289"/>
            <ac:picMk id="21" creationId="{E578F60D-8D48-4DD3-A72B-3B1459A319FD}"/>
          </ac:picMkLst>
        </pc:picChg>
        <pc:picChg chg="add mod">
          <ac:chgData name="Beth Massi" userId="bd08b5aa-02b2-43fc-b15c-eeea7517ad71" providerId="ADAL" clId="{A387DFE6-AD3D-4FE8-9052-54EC6952B2AD}" dt="2021-02-17T22:52:52.763" v="5274" actId="1037"/>
          <ac:picMkLst>
            <pc:docMk/>
            <pc:sldMk cId="4154495626" sldId="289"/>
            <ac:picMk id="25" creationId="{BBEB6D68-482A-495E-A75A-A95BABB446A5}"/>
          </ac:picMkLst>
        </pc:picChg>
        <pc:picChg chg="add mod">
          <ac:chgData name="Beth Massi" userId="bd08b5aa-02b2-43fc-b15c-eeea7517ad71" providerId="ADAL" clId="{A387DFE6-AD3D-4FE8-9052-54EC6952B2AD}" dt="2021-02-17T22:52:52.763" v="5274" actId="1037"/>
          <ac:picMkLst>
            <pc:docMk/>
            <pc:sldMk cId="4154495626" sldId="289"/>
            <ac:picMk id="28" creationId="{612D80E1-7A6A-4071-814B-6820AED9AFC1}"/>
          </ac:picMkLst>
        </pc:picChg>
        <pc:cxnChg chg="add mod">
          <ac:chgData name="Beth Massi" userId="bd08b5aa-02b2-43fc-b15c-eeea7517ad71" providerId="ADAL" clId="{A387DFE6-AD3D-4FE8-9052-54EC6952B2AD}" dt="2021-02-17T22:38:23.563" v="5153" actId="1076"/>
          <ac:cxnSpMkLst>
            <pc:docMk/>
            <pc:sldMk cId="4154495626" sldId="289"/>
            <ac:cxnSpMk id="4" creationId="{3988B8E2-B27F-4524-8D57-02C5DF08E8D0}"/>
          </ac:cxnSpMkLst>
        </pc:cxnChg>
        <pc:cxnChg chg="mod">
          <ac:chgData name="Beth Massi" userId="bd08b5aa-02b2-43fc-b15c-eeea7517ad71" providerId="ADAL" clId="{A387DFE6-AD3D-4FE8-9052-54EC6952B2AD}" dt="2021-02-11T01:55:53.392" v="1159" actId="1076"/>
          <ac:cxnSpMkLst>
            <pc:docMk/>
            <pc:sldMk cId="4154495626" sldId="289"/>
            <ac:cxnSpMk id="34" creationId="{4E01A0F0-C869-4680-AF81-7651AE74B257}"/>
          </ac:cxnSpMkLst>
        </pc:cxnChg>
        <pc:cxnChg chg="mod topLvl">
          <ac:chgData name="Beth Massi" userId="bd08b5aa-02b2-43fc-b15c-eeea7517ad71" providerId="ADAL" clId="{A387DFE6-AD3D-4FE8-9052-54EC6952B2AD}" dt="2021-02-17T22:49:37.434" v="5245" actId="165"/>
          <ac:cxnSpMkLst>
            <pc:docMk/>
            <pc:sldMk cId="4154495626" sldId="289"/>
            <ac:cxnSpMk id="35" creationId="{FE36BC87-1BB1-4249-9150-D244A43E8062}"/>
          </ac:cxnSpMkLst>
        </pc:cxnChg>
        <pc:cxnChg chg="mod topLvl">
          <ac:chgData name="Beth Massi" userId="bd08b5aa-02b2-43fc-b15c-eeea7517ad71" providerId="ADAL" clId="{A387DFE6-AD3D-4FE8-9052-54EC6952B2AD}" dt="2021-02-17T22:49:37.434" v="5245" actId="165"/>
          <ac:cxnSpMkLst>
            <pc:docMk/>
            <pc:sldMk cId="4154495626" sldId="289"/>
            <ac:cxnSpMk id="38" creationId="{2A5E367D-21E7-42B0-96BC-F2F1F8B2E47F}"/>
          </ac:cxnSpMkLst>
        </pc:cxnChg>
      </pc:sldChg>
      <pc:sldChg chg="addSp delSp modSp mod addCm delCm modCm modNotesTx">
        <pc:chgData name="Beth Massi" userId="bd08b5aa-02b2-43fc-b15c-eeea7517ad71" providerId="ADAL" clId="{A387DFE6-AD3D-4FE8-9052-54EC6952B2AD}" dt="2021-02-25T15:01:19.594" v="16099" actId="20577"/>
        <pc:sldMkLst>
          <pc:docMk/>
          <pc:sldMk cId="3874002449" sldId="379"/>
        </pc:sldMkLst>
        <pc:spChg chg="mod">
          <ac:chgData name="Beth Massi" userId="bd08b5aa-02b2-43fc-b15c-eeea7517ad71" providerId="ADAL" clId="{A387DFE6-AD3D-4FE8-9052-54EC6952B2AD}" dt="2021-02-19T00:23:35.340" v="11588" actId="1076"/>
          <ac:spMkLst>
            <pc:docMk/>
            <pc:sldMk cId="3874002449" sldId="379"/>
            <ac:spMk id="2" creationId="{051BBE9C-C61E-42ED-B9B8-39220289444B}"/>
          </ac:spMkLst>
        </pc:spChg>
        <pc:spChg chg="mod">
          <ac:chgData name="Beth Massi" userId="bd08b5aa-02b2-43fc-b15c-eeea7517ad71" providerId="ADAL" clId="{A387DFE6-AD3D-4FE8-9052-54EC6952B2AD}" dt="2021-02-19T00:23:35.340" v="11588" actId="1076"/>
          <ac:spMkLst>
            <pc:docMk/>
            <pc:sldMk cId="3874002449" sldId="379"/>
            <ac:spMk id="3" creationId="{3FE59706-75CE-4065-93B8-6AEF253572EE}"/>
          </ac:spMkLst>
        </pc:spChg>
        <pc:spChg chg="del">
          <ac:chgData name="Beth Massi" userId="bd08b5aa-02b2-43fc-b15c-eeea7517ad71" providerId="ADAL" clId="{A387DFE6-AD3D-4FE8-9052-54EC6952B2AD}" dt="2021-02-19T00:16:11.118" v="11408" actId="478"/>
          <ac:spMkLst>
            <pc:docMk/>
            <pc:sldMk cId="3874002449" sldId="379"/>
            <ac:spMk id="4" creationId="{B9D5057F-36AE-48CB-AE8C-1A992D7FC1C0}"/>
          </ac:spMkLst>
        </pc:spChg>
        <pc:spChg chg="del">
          <ac:chgData name="Beth Massi" userId="bd08b5aa-02b2-43fc-b15c-eeea7517ad71" providerId="ADAL" clId="{A387DFE6-AD3D-4FE8-9052-54EC6952B2AD}" dt="2021-02-19T00:16:12.831" v="11409" actId="478"/>
          <ac:spMkLst>
            <pc:docMk/>
            <pc:sldMk cId="3874002449" sldId="379"/>
            <ac:spMk id="5" creationId="{1572E8FD-61DB-413B-A274-5057BD1338E3}"/>
          </ac:spMkLst>
        </pc:spChg>
        <pc:spChg chg="del">
          <ac:chgData name="Beth Massi" userId="bd08b5aa-02b2-43fc-b15c-eeea7517ad71" providerId="ADAL" clId="{A387DFE6-AD3D-4FE8-9052-54EC6952B2AD}" dt="2021-02-18T02:42:03.816" v="9906" actId="478"/>
          <ac:spMkLst>
            <pc:docMk/>
            <pc:sldMk cId="3874002449" sldId="379"/>
            <ac:spMk id="6" creationId="{521ED75E-1E3C-4B10-803B-43DCC5FD4BA5}"/>
          </ac:spMkLst>
        </pc:spChg>
        <pc:spChg chg="del mod">
          <ac:chgData name="Beth Massi" userId="bd08b5aa-02b2-43fc-b15c-eeea7517ad71" providerId="ADAL" clId="{A387DFE6-AD3D-4FE8-9052-54EC6952B2AD}" dt="2021-02-18T02:42:06.027" v="9908" actId="478"/>
          <ac:spMkLst>
            <pc:docMk/>
            <pc:sldMk cId="3874002449" sldId="379"/>
            <ac:spMk id="7" creationId="{C01158D3-1E46-4BBF-989A-7A594F2BB0B3}"/>
          </ac:spMkLst>
        </pc:spChg>
        <pc:spChg chg="mod">
          <ac:chgData name="Beth Massi" userId="bd08b5aa-02b2-43fc-b15c-eeea7517ad71" providerId="ADAL" clId="{A387DFE6-AD3D-4FE8-9052-54EC6952B2AD}" dt="2021-02-19T00:23:35.340" v="11588" actId="1076"/>
          <ac:spMkLst>
            <pc:docMk/>
            <pc:sldMk cId="3874002449" sldId="379"/>
            <ac:spMk id="8" creationId="{FB440089-5CDF-4DA7-B898-E2E9A4246AEA}"/>
          </ac:spMkLst>
        </pc:spChg>
        <pc:spChg chg="del">
          <ac:chgData name="Beth Massi" userId="bd08b5aa-02b2-43fc-b15c-eeea7517ad71" providerId="ADAL" clId="{A387DFE6-AD3D-4FE8-9052-54EC6952B2AD}" dt="2021-02-19T00:16:09.713" v="11407" actId="478"/>
          <ac:spMkLst>
            <pc:docMk/>
            <pc:sldMk cId="3874002449" sldId="379"/>
            <ac:spMk id="9" creationId="{89B0C08C-68D5-4205-8805-EB71003393A0}"/>
          </ac:spMkLst>
        </pc:spChg>
        <pc:spChg chg="del">
          <ac:chgData name="Beth Massi" userId="bd08b5aa-02b2-43fc-b15c-eeea7517ad71" providerId="ADAL" clId="{A387DFE6-AD3D-4FE8-9052-54EC6952B2AD}" dt="2021-02-18T02:42:00.290" v="9904" actId="478"/>
          <ac:spMkLst>
            <pc:docMk/>
            <pc:sldMk cId="3874002449" sldId="379"/>
            <ac:spMk id="10" creationId="{98BAB582-2439-4E5D-A8EE-225D9C9CE4E7}"/>
          </ac:spMkLst>
        </pc:spChg>
        <pc:spChg chg="add del mod">
          <ac:chgData name="Beth Massi" userId="bd08b5aa-02b2-43fc-b15c-eeea7517ad71" providerId="ADAL" clId="{A387DFE6-AD3D-4FE8-9052-54EC6952B2AD}" dt="2021-02-19T00:22:17.522" v="11576" actId="478"/>
          <ac:spMkLst>
            <pc:docMk/>
            <pc:sldMk cId="3874002449" sldId="379"/>
            <ac:spMk id="11" creationId="{5436296A-EC89-49E0-82C0-889B57E73FC7}"/>
          </ac:spMkLst>
        </pc:spChg>
        <pc:spChg chg="add del mod">
          <ac:chgData name="Beth Massi" userId="bd08b5aa-02b2-43fc-b15c-eeea7517ad71" providerId="ADAL" clId="{A387DFE6-AD3D-4FE8-9052-54EC6952B2AD}" dt="2021-02-19T00:18:31.805" v="11489" actId="478"/>
          <ac:spMkLst>
            <pc:docMk/>
            <pc:sldMk cId="3874002449" sldId="379"/>
            <ac:spMk id="12" creationId="{E18F909E-F0F8-4F01-A851-61AC34596080}"/>
          </ac:spMkLst>
        </pc:spChg>
        <pc:spChg chg="add del mod">
          <ac:chgData name="Beth Massi" userId="bd08b5aa-02b2-43fc-b15c-eeea7517ad71" providerId="ADAL" clId="{A387DFE6-AD3D-4FE8-9052-54EC6952B2AD}" dt="2021-02-19T00:18:34.234" v="11490" actId="478"/>
          <ac:spMkLst>
            <pc:docMk/>
            <pc:sldMk cId="3874002449" sldId="379"/>
            <ac:spMk id="13" creationId="{D94CCF67-4478-4C92-8EC7-03DCF533DE96}"/>
          </ac:spMkLst>
        </pc:spChg>
        <pc:spChg chg="add mod">
          <ac:chgData name="Beth Massi" userId="bd08b5aa-02b2-43fc-b15c-eeea7517ad71" providerId="ADAL" clId="{A387DFE6-AD3D-4FE8-9052-54EC6952B2AD}" dt="2021-02-19T00:23:35.340" v="11588" actId="1076"/>
          <ac:spMkLst>
            <pc:docMk/>
            <pc:sldMk cId="3874002449" sldId="379"/>
            <ac:spMk id="14" creationId="{B7F78D43-0CF6-46C1-9F9B-E5F8DC1C49E3}"/>
          </ac:spMkLst>
        </pc:spChg>
        <pc:spChg chg="add mod">
          <ac:chgData name="Beth Massi" userId="bd08b5aa-02b2-43fc-b15c-eeea7517ad71" providerId="ADAL" clId="{A387DFE6-AD3D-4FE8-9052-54EC6952B2AD}" dt="2021-02-19T00:23:35.340" v="11588" actId="1076"/>
          <ac:spMkLst>
            <pc:docMk/>
            <pc:sldMk cId="3874002449" sldId="379"/>
            <ac:spMk id="16" creationId="{05C37757-5BB7-4CED-A583-72D0CBCA3040}"/>
          </ac:spMkLst>
        </pc:spChg>
        <pc:spChg chg="add mod">
          <ac:chgData name="Beth Massi" userId="bd08b5aa-02b2-43fc-b15c-eeea7517ad71" providerId="ADAL" clId="{A387DFE6-AD3D-4FE8-9052-54EC6952B2AD}" dt="2021-02-19T00:23:35.340" v="11588" actId="1076"/>
          <ac:spMkLst>
            <pc:docMk/>
            <pc:sldMk cId="3874002449" sldId="379"/>
            <ac:spMk id="18" creationId="{1E7DD154-01C4-4D10-B3ED-9E838D8518B9}"/>
          </ac:spMkLst>
        </pc:spChg>
      </pc:sldChg>
      <pc:sldChg chg="del">
        <pc:chgData name="Beth Massi" userId="bd08b5aa-02b2-43fc-b15c-eeea7517ad71" providerId="ADAL" clId="{A387DFE6-AD3D-4FE8-9052-54EC6952B2AD}" dt="2021-02-11T00:10:05.078" v="100" actId="47"/>
        <pc:sldMkLst>
          <pc:docMk/>
          <pc:sldMk cId="4108833953" sldId="1651"/>
        </pc:sldMkLst>
      </pc:sldChg>
      <pc:sldChg chg="modSp add del mod">
        <pc:chgData name="Beth Massi" userId="bd08b5aa-02b2-43fc-b15c-eeea7517ad71" providerId="ADAL" clId="{A387DFE6-AD3D-4FE8-9052-54EC6952B2AD}" dt="2021-02-11T01:25:06.522" v="431" actId="20577"/>
        <pc:sldMkLst>
          <pc:docMk/>
          <pc:sldMk cId="67459066" sldId="10229"/>
        </pc:sldMkLst>
        <pc:spChg chg="mod">
          <ac:chgData name="Beth Massi" userId="bd08b5aa-02b2-43fc-b15c-eeea7517ad71" providerId="ADAL" clId="{A387DFE6-AD3D-4FE8-9052-54EC6952B2AD}" dt="2021-02-11T01:25:06.522" v="431" actId="20577"/>
          <ac:spMkLst>
            <pc:docMk/>
            <pc:sldMk cId="67459066" sldId="10229"/>
            <ac:spMk id="112" creationId="{F97578C9-E854-449E-99E6-FDEAE0A6E2A9}"/>
          </ac:spMkLst>
        </pc:spChg>
      </pc:sldChg>
      <pc:sldChg chg="modSp add del mod modNotesTx">
        <pc:chgData name="Beth Massi" userId="bd08b5aa-02b2-43fc-b15c-eeea7517ad71" providerId="ADAL" clId="{A387DFE6-AD3D-4FE8-9052-54EC6952B2AD}" dt="2021-02-11T17:53:46.058" v="1695" actId="20577"/>
        <pc:sldMkLst>
          <pc:docMk/>
          <pc:sldMk cId="1059662154" sldId="2076136800"/>
        </pc:sldMkLst>
        <pc:spChg chg="mod">
          <ac:chgData name="Beth Massi" userId="bd08b5aa-02b2-43fc-b15c-eeea7517ad71" providerId="ADAL" clId="{A387DFE6-AD3D-4FE8-9052-54EC6952B2AD}" dt="2021-02-11T01:24:59.342" v="429" actId="20577"/>
          <ac:spMkLst>
            <pc:docMk/>
            <pc:sldMk cId="1059662154" sldId="2076136800"/>
            <ac:spMk id="76" creationId="{F04F433F-874A-4816-8A9D-DC8E6FF0041A}"/>
          </ac:spMkLst>
        </pc:spChg>
        <pc:spChg chg="mod">
          <ac:chgData name="Beth Massi" userId="bd08b5aa-02b2-43fc-b15c-eeea7517ad71" providerId="ADAL" clId="{A387DFE6-AD3D-4FE8-9052-54EC6952B2AD}" dt="2021-02-11T01:21:45.601" v="317" actId="6549"/>
          <ac:spMkLst>
            <pc:docMk/>
            <pc:sldMk cId="1059662154" sldId="2076136800"/>
            <ac:spMk id="179" creationId="{71509689-C281-4A57-BF5E-1D759476449F}"/>
          </ac:spMkLst>
        </pc:spChg>
      </pc:sldChg>
      <pc:sldChg chg="modSp add del mod ord modNotesTx">
        <pc:chgData name="Beth Massi" userId="bd08b5aa-02b2-43fc-b15c-eeea7517ad71" providerId="ADAL" clId="{A387DFE6-AD3D-4FE8-9052-54EC6952B2AD}" dt="2021-02-11T18:24:52.763" v="2701" actId="20577"/>
        <pc:sldMkLst>
          <pc:docMk/>
          <pc:sldMk cId="830685881" sldId="2076136802"/>
        </pc:sldMkLst>
        <pc:spChg chg="mod">
          <ac:chgData name="Beth Massi" userId="bd08b5aa-02b2-43fc-b15c-eeea7517ad71" providerId="ADAL" clId="{A387DFE6-AD3D-4FE8-9052-54EC6952B2AD}" dt="2021-02-11T01:26:00" v="436" actId="14100"/>
          <ac:spMkLst>
            <pc:docMk/>
            <pc:sldMk cId="830685881" sldId="2076136802"/>
            <ac:spMk id="2" creationId="{A63AD374-545B-4037-BA1D-5C7B47B44BA0}"/>
          </ac:spMkLst>
        </pc:spChg>
        <pc:spChg chg="mod">
          <ac:chgData name="Beth Massi" userId="bd08b5aa-02b2-43fc-b15c-eeea7517ad71" providerId="ADAL" clId="{A387DFE6-AD3D-4FE8-9052-54EC6952B2AD}" dt="2021-02-11T18:24:52.763" v="2701" actId="20577"/>
          <ac:spMkLst>
            <pc:docMk/>
            <pc:sldMk cId="830685881" sldId="2076136802"/>
            <ac:spMk id="51" creationId="{C29CD062-D24A-4352-858A-28D2B0E513C7}"/>
          </ac:spMkLst>
        </pc:spChg>
        <pc:spChg chg="mod">
          <ac:chgData name="Beth Massi" userId="bd08b5aa-02b2-43fc-b15c-eeea7517ad71" providerId="ADAL" clId="{A387DFE6-AD3D-4FE8-9052-54EC6952B2AD}" dt="2021-02-11T17:52:04.555" v="1683" actId="20577"/>
          <ac:spMkLst>
            <pc:docMk/>
            <pc:sldMk cId="830685881" sldId="2076136802"/>
            <ac:spMk id="76" creationId="{F04F433F-874A-4816-8A9D-DC8E6FF0041A}"/>
          </ac:spMkLst>
        </pc:spChg>
        <pc:spChg chg="mod">
          <ac:chgData name="Beth Massi" userId="bd08b5aa-02b2-43fc-b15c-eeea7517ad71" providerId="ADAL" clId="{A387DFE6-AD3D-4FE8-9052-54EC6952B2AD}" dt="2021-02-11T01:26:10.530" v="437" actId="6549"/>
          <ac:spMkLst>
            <pc:docMk/>
            <pc:sldMk cId="830685881" sldId="2076136802"/>
            <ac:spMk id="179" creationId="{71509689-C281-4A57-BF5E-1D759476449F}"/>
          </ac:spMkLst>
        </pc:spChg>
      </pc:sldChg>
      <pc:sldChg chg="delSp modSp mod ord modNotesTx">
        <pc:chgData name="Beth Massi" userId="bd08b5aa-02b2-43fc-b15c-eeea7517ad71" providerId="ADAL" clId="{A387DFE6-AD3D-4FE8-9052-54EC6952B2AD}" dt="2021-02-19T00:29:37.695" v="11679" actId="20577"/>
        <pc:sldMkLst>
          <pc:docMk/>
          <pc:sldMk cId="333888718" sldId="2076136922"/>
        </pc:sldMkLst>
        <pc:spChg chg="mod">
          <ac:chgData name="Beth Massi" userId="bd08b5aa-02b2-43fc-b15c-eeea7517ad71" providerId="ADAL" clId="{A387DFE6-AD3D-4FE8-9052-54EC6952B2AD}" dt="2021-02-19T00:29:37.695" v="11679" actId="20577"/>
          <ac:spMkLst>
            <pc:docMk/>
            <pc:sldMk cId="333888718" sldId="2076136922"/>
            <ac:spMk id="3" creationId="{5C841467-4263-4B2E-AEAB-C1D8335EC2A6}"/>
          </ac:spMkLst>
        </pc:spChg>
        <pc:grpChg chg="mod">
          <ac:chgData name="Beth Massi" userId="bd08b5aa-02b2-43fc-b15c-eeea7517ad71" providerId="ADAL" clId="{A387DFE6-AD3D-4FE8-9052-54EC6952B2AD}" dt="2021-02-17T18:15:57.653" v="3908" actId="1076"/>
          <ac:grpSpMkLst>
            <pc:docMk/>
            <pc:sldMk cId="333888718" sldId="2076136922"/>
            <ac:grpSpMk id="19" creationId="{64101539-145F-4670-8C1B-DF7E57C1EA6C}"/>
          </ac:grpSpMkLst>
        </pc:grpChg>
        <pc:picChg chg="del">
          <ac:chgData name="Beth Massi" userId="bd08b5aa-02b2-43fc-b15c-eeea7517ad71" providerId="ADAL" clId="{A387DFE6-AD3D-4FE8-9052-54EC6952B2AD}" dt="2021-02-17T18:09:01.240" v="3850" actId="478"/>
          <ac:picMkLst>
            <pc:docMk/>
            <pc:sldMk cId="333888718" sldId="2076136922"/>
            <ac:picMk id="18" creationId="{342E51E7-B0B5-4CE7-9B0E-EC50395296C6}"/>
          </ac:picMkLst>
        </pc:picChg>
        <pc:picChg chg="mod">
          <ac:chgData name="Beth Massi" userId="bd08b5aa-02b2-43fc-b15c-eeea7517ad71" providerId="ADAL" clId="{A387DFE6-AD3D-4FE8-9052-54EC6952B2AD}" dt="2021-02-17T18:12:20.565" v="3873" actId="1076"/>
          <ac:picMkLst>
            <pc:docMk/>
            <pc:sldMk cId="333888718" sldId="2076136922"/>
            <ac:picMk id="23" creationId="{035E77C0-7D8E-42FD-AB54-89AE4D0EAE9A}"/>
          </ac:picMkLst>
        </pc:picChg>
        <pc:picChg chg="del">
          <ac:chgData name="Beth Massi" userId="bd08b5aa-02b2-43fc-b15c-eeea7517ad71" providerId="ADAL" clId="{A387DFE6-AD3D-4FE8-9052-54EC6952B2AD}" dt="2021-02-17T18:08:55.927" v="3849" actId="478"/>
          <ac:picMkLst>
            <pc:docMk/>
            <pc:sldMk cId="333888718" sldId="2076136922"/>
            <ac:picMk id="25" creationId="{DCE67F6C-4871-4B73-BB35-91535084B2C0}"/>
          </ac:picMkLst>
        </pc:picChg>
        <pc:picChg chg="mod">
          <ac:chgData name="Beth Massi" userId="bd08b5aa-02b2-43fc-b15c-eeea7517ad71" providerId="ADAL" clId="{A387DFE6-AD3D-4FE8-9052-54EC6952B2AD}" dt="2021-02-17T18:12:23.384" v="3874" actId="1076"/>
          <ac:picMkLst>
            <pc:docMk/>
            <pc:sldMk cId="333888718" sldId="2076136922"/>
            <ac:picMk id="32" creationId="{76C9C57D-D2AD-411A-89CE-0A30EBC990E2}"/>
          </ac:picMkLst>
        </pc:picChg>
      </pc:sldChg>
      <pc:sldChg chg="del">
        <pc:chgData name="Beth Massi" userId="bd08b5aa-02b2-43fc-b15c-eeea7517ad71" providerId="ADAL" clId="{A387DFE6-AD3D-4FE8-9052-54EC6952B2AD}" dt="2021-02-11T00:09:30.867" v="86" actId="47"/>
        <pc:sldMkLst>
          <pc:docMk/>
          <pc:sldMk cId="2499894766" sldId="2076137261"/>
        </pc:sldMkLst>
      </pc:sldChg>
      <pc:sldChg chg="mod ord modShow">
        <pc:chgData name="Beth Massi" userId="bd08b5aa-02b2-43fc-b15c-eeea7517ad71" providerId="ADAL" clId="{A387DFE6-AD3D-4FE8-9052-54EC6952B2AD}" dt="2021-02-12T16:57:16.309" v="3583"/>
        <pc:sldMkLst>
          <pc:docMk/>
          <pc:sldMk cId="3727675087" sldId="2076137262"/>
        </pc:sldMkLst>
      </pc:sldChg>
      <pc:sldChg chg="del">
        <pc:chgData name="Beth Massi" userId="bd08b5aa-02b2-43fc-b15c-eeea7517ad71" providerId="ADAL" clId="{A387DFE6-AD3D-4FE8-9052-54EC6952B2AD}" dt="2021-02-11T00:09:28.210" v="84" actId="47"/>
        <pc:sldMkLst>
          <pc:docMk/>
          <pc:sldMk cId="2830242648" sldId="2076137264"/>
        </pc:sldMkLst>
      </pc:sldChg>
      <pc:sldChg chg="del">
        <pc:chgData name="Beth Massi" userId="bd08b5aa-02b2-43fc-b15c-eeea7517ad71" providerId="ADAL" clId="{A387DFE6-AD3D-4FE8-9052-54EC6952B2AD}" dt="2021-02-11T00:10:22.829" v="105" actId="47"/>
        <pc:sldMkLst>
          <pc:docMk/>
          <pc:sldMk cId="2149951389" sldId="2076137266"/>
        </pc:sldMkLst>
      </pc:sldChg>
      <pc:sldChg chg="modSp add mod addCm delCm modNotesTx">
        <pc:chgData name="Beth Massi" userId="bd08b5aa-02b2-43fc-b15c-eeea7517ad71" providerId="ADAL" clId="{A387DFE6-AD3D-4FE8-9052-54EC6952B2AD}" dt="2021-02-19T22:23:21.030" v="12687" actId="6549"/>
        <pc:sldMkLst>
          <pc:docMk/>
          <pc:sldMk cId="4075581674" sldId="2076137266"/>
        </pc:sldMkLst>
        <pc:spChg chg="mod">
          <ac:chgData name="Beth Massi" userId="bd08b5aa-02b2-43fc-b15c-eeea7517ad71" providerId="ADAL" clId="{A387DFE6-AD3D-4FE8-9052-54EC6952B2AD}" dt="2021-02-11T01:42:30.315" v="715" actId="2711"/>
          <ac:spMkLst>
            <pc:docMk/>
            <pc:sldMk cId="4075581674" sldId="2076137266"/>
            <ac:spMk id="6" creationId="{8F5D41B1-BB13-463C-BB5F-AD8CAEE9CADF}"/>
          </ac:spMkLst>
        </pc:spChg>
        <pc:spChg chg="mod">
          <ac:chgData name="Beth Massi" userId="bd08b5aa-02b2-43fc-b15c-eeea7517ad71" providerId="ADAL" clId="{A387DFE6-AD3D-4FE8-9052-54EC6952B2AD}" dt="2021-02-11T01:42:35.390" v="716" actId="2711"/>
          <ac:spMkLst>
            <pc:docMk/>
            <pc:sldMk cId="4075581674" sldId="2076137266"/>
            <ac:spMk id="11" creationId="{C0E7814F-772A-488B-9829-94D3C5B349DF}"/>
          </ac:spMkLst>
        </pc:spChg>
      </pc:sldChg>
      <pc:sldChg chg="del">
        <pc:chgData name="Beth Massi" userId="bd08b5aa-02b2-43fc-b15c-eeea7517ad71" providerId="ADAL" clId="{A387DFE6-AD3D-4FE8-9052-54EC6952B2AD}" dt="2021-02-11T00:10:07.650" v="102" actId="47"/>
        <pc:sldMkLst>
          <pc:docMk/>
          <pc:sldMk cId="1722549343" sldId="2076137267"/>
        </pc:sldMkLst>
      </pc:sldChg>
      <pc:sldChg chg="del">
        <pc:chgData name="Beth Massi" userId="bd08b5aa-02b2-43fc-b15c-eeea7517ad71" providerId="ADAL" clId="{A387DFE6-AD3D-4FE8-9052-54EC6952B2AD}" dt="2021-02-11T00:09:46.545" v="91" actId="47"/>
        <pc:sldMkLst>
          <pc:docMk/>
          <pc:sldMk cId="1030285547" sldId="2076137269"/>
        </pc:sldMkLst>
      </pc:sldChg>
      <pc:sldChg chg="del">
        <pc:chgData name="Beth Massi" userId="bd08b5aa-02b2-43fc-b15c-eeea7517ad71" providerId="ADAL" clId="{A387DFE6-AD3D-4FE8-9052-54EC6952B2AD}" dt="2021-02-11T00:10:02.341" v="98" actId="47"/>
        <pc:sldMkLst>
          <pc:docMk/>
          <pc:sldMk cId="590733793" sldId="2076137271"/>
        </pc:sldMkLst>
      </pc:sldChg>
      <pc:sldChg chg="addSp delSp modSp mod chgLayout modNotesTx">
        <pc:chgData name="Beth Massi" userId="bd08b5aa-02b2-43fc-b15c-eeea7517ad71" providerId="ADAL" clId="{A387DFE6-AD3D-4FE8-9052-54EC6952B2AD}" dt="2021-02-12T17:12:40.154" v="3723" actId="6549"/>
        <pc:sldMkLst>
          <pc:docMk/>
          <pc:sldMk cId="1908894658" sldId="2076137272"/>
        </pc:sldMkLst>
        <pc:spChg chg="mod ord">
          <ac:chgData name="Beth Massi" userId="bd08b5aa-02b2-43fc-b15c-eeea7517ad71" providerId="ADAL" clId="{A387DFE6-AD3D-4FE8-9052-54EC6952B2AD}" dt="2021-02-11T02:04:43.155" v="1493" actId="700"/>
          <ac:spMkLst>
            <pc:docMk/>
            <pc:sldMk cId="1908894658" sldId="2076137272"/>
            <ac:spMk id="2" creationId="{76C7DC4E-F26F-4353-AE59-BA82822F3A67}"/>
          </ac:spMkLst>
        </pc:spChg>
        <pc:spChg chg="del">
          <ac:chgData name="Beth Massi" userId="bd08b5aa-02b2-43fc-b15c-eeea7517ad71" providerId="ADAL" clId="{A387DFE6-AD3D-4FE8-9052-54EC6952B2AD}" dt="2021-02-11T02:04:43.155" v="1493" actId="700"/>
          <ac:spMkLst>
            <pc:docMk/>
            <pc:sldMk cId="1908894658" sldId="2076137272"/>
            <ac:spMk id="3" creationId="{6BA7F03E-58BA-4158-86B0-DB8F841EE867}"/>
          </ac:spMkLst>
        </pc:spChg>
        <pc:spChg chg="add mod ord">
          <ac:chgData name="Beth Massi" userId="bd08b5aa-02b2-43fc-b15c-eeea7517ad71" providerId="ADAL" clId="{A387DFE6-AD3D-4FE8-9052-54EC6952B2AD}" dt="2021-02-11T02:04:43.155" v="1493" actId="700"/>
          <ac:spMkLst>
            <pc:docMk/>
            <pc:sldMk cId="1908894658" sldId="2076137272"/>
            <ac:spMk id="4" creationId="{447E1ED8-6D9A-4353-AB55-5A04C23203DD}"/>
          </ac:spMkLst>
        </pc:spChg>
      </pc:sldChg>
      <pc:sldChg chg="del">
        <pc:chgData name="Beth Massi" userId="bd08b5aa-02b2-43fc-b15c-eeea7517ad71" providerId="ADAL" clId="{A387DFE6-AD3D-4FE8-9052-54EC6952B2AD}" dt="2021-02-11T00:09:44.273" v="88" actId="47"/>
        <pc:sldMkLst>
          <pc:docMk/>
          <pc:sldMk cId="391987931" sldId="2076137273"/>
        </pc:sldMkLst>
      </pc:sldChg>
      <pc:sldChg chg="del">
        <pc:chgData name="Beth Massi" userId="bd08b5aa-02b2-43fc-b15c-eeea7517ad71" providerId="ADAL" clId="{A387DFE6-AD3D-4FE8-9052-54EC6952B2AD}" dt="2021-02-11T00:09:55.391" v="95" actId="47"/>
        <pc:sldMkLst>
          <pc:docMk/>
          <pc:sldMk cId="253898849" sldId="2076137274"/>
        </pc:sldMkLst>
      </pc:sldChg>
      <pc:sldChg chg="del">
        <pc:chgData name="Beth Massi" userId="bd08b5aa-02b2-43fc-b15c-eeea7517ad71" providerId="ADAL" clId="{A387DFE6-AD3D-4FE8-9052-54EC6952B2AD}" dt="2021-02-11T00:09:43.801" v="87" actId="47"/>
        <pc:sldMkLst>
          <pc:docMk/>
          <pc:sldMk cId="165523476" sldId="2076137275"/>
        </pc:sldMkLst>
      </pc:sldChg>
      <pc:sldChg chg="del">
        <pc:chgData name="Beth Massi" userId="bd08b5aa-02b2-43fc-b15c-eeea7517ad71" providerId="ADAL" clId="{A387DFE6-AD3D-4FE8-9052-54EC6952B2AD}" dt="2021-02-11T00:10:08.700" v="103" actId="47"/>
        <pc:sldMkLst>
          <pc:docMk/>
          <pc:sldMk cId="1619354914" sldId="2076137276"/>
        </pc:sldMkLst>
      </pc:sldChg>
      <pc:sldChg chg="del">
        <pc:chgData name="Beth Massi" userId="bd08b5aa-02b2-43fc-b15c-eeea7517ad71" providerId="ADAL" clId="{A387DFE6-AD3D-4FE8-9052-54EC6952B2AD}" dt="2021-02-11T00:10:09.485" v="104" actId="47"/>
        <pc:sldMkLst>
          <pc:docMk/>
          <pc:sldMk cId="2726391987" sldId="2076137277"/>
        </pc:sldMkLst>
      </pc:sldChg>
      <pc:sldChg chg="del">
        <pc:chgData name="Beth Massi" userId="bd08b5aa-02b2-43fc-b15c-eeea7517ad71" providerId="ADAL" clId="{A387DFE6-AD3D-4FE8-9052-54EC6952B2AD}" dt="2021-02-11T00:09:50.848" v="92" actId="47"/>
        <pc:sldMkLst>
          <pc:docMk/>
          <pc:sldMk cId="1931580592" sldId="2076137278"/>
        </pc:sldMkLst>
      </pc:sldChg>
      <pc:sldChg chg="del">
        <pc:chgData name="Beth Massi" userId="bd08b5aa-02b2-43fc-b15c-eeea7517ad71" providerId="ADAL" clId="{A387DFE6-AD3D-4FE8-9052-54EC6952B2AD}" dt="2021-02-11T00:09:54.022" v="94" actId="47"/>
        <pc:sldMkLst>
          <pc:docMk/>
          <pc:sldMk cId="1110266235" sldId="2076137280"/>
        </pc:sldMkLst>
      </pc:sldChg>
      <pc:sldChg chg="del">
        <pc:chgData name="Beth Massi" userId="bd08b5aa-02b2-43fc-b15c-eeea7517ad71" providerId="ADAL" clId="{A387DFE6-AD3D-4FE8-9052-54EC6952B2AD}" dt="2021-02-11T00:09:26.573" v="83" actId="47"/>
        <pc:sldMkLst>
          <pc:docMk/>
          <pc:sldMk cId="4043131899" sldId="2076137281"/>
        </pc:sldMkLst>
      </pc:sldChg>
      <pc:sldChg chg="del">
        <pc:chgData name="Beth Massi" userId="bd08b5aa-02b2-43fc-b15c-eeea7517ad71" providerId="ADAL" clId="{A387DFE6-AD3D-4FE8-9052-54EC6952B2AD}" dt="2021-02-11T00:09:51.382" v="93" actId="47"/>
        <pc:sldMkLst>
          <pc:docMk/>
          <pc:sldMk cId="207943324" sldId="2076137284"/>
        </pc:sldMkLst>
      </pc:sldChg>
      <pc:sldChg chg="del">
        <pc:chgData name="Beth Massi" userId="bd08b5aa-02b2-43fc-b15c-eeea7517ad71" providerId="ADAL" clId="{A387DFE6-AD3D-4FE8-9052-54EC6952B2AD}" dt="2021-02-11T00:10:00.883" v="96" actId="47"/>
        <pc:sldMkLst>
          <pc:docMk/>
          <pc:sldMk cId="1354441668" sldId="2076137285"/>
        </pc:sldMkLst>
      </pc:sldChg>
      <pc:sldChg chg="del">
        <pc:chgData name="Beth Massi" userId="bd08b5aa-02b2-43fc-b15c-eeea7517ad71" providerId="ADAL" clId="{A387DFE6-AD3D-4FE8-9052-54EC6952B2AD}" dt="2021-02-11T00:09:45.705" v="90" actId="47"/>
        <pc:sldMkLst>
          <pc:docMk/>
          <pc:sldMk cId="937286171" sldId="2076137287"/>
        </pc:sldMkLst>
      </pc:sldChg>
      <pc:sldChg chg="del">
        <pc:chgData name="Beth Massi" userId="bd08b5aa-02b2-43fc-b15c-eeea7517ad71" providerId="ADAL" clId="{A387DFE6-AD3D-4FE8-9052-54EC6952B2AD}" dt="2021-02-11T00:10:01.416" v="97" actId="47"/>
        <pc:sldMkLst>
          <pc:docMk/>
          <pc:sldMk cId="2954170802" sldId="2076137288"/>
        </pc:sldMkLst>
      </pc:sldChg>
      <pc:sldChg chg="del">
        <pc:chgData name="Beth Massi" userId="bd08b5aa-02b2-43fc-b15c-eeea7517ad71" providerId="ADAL" clId="{A387DFE6-AD3D-4FE8-9052-54EC6952B2AD}" dt="2021-02-11T00:09:30.075" v="85" actId="47"/>
        <pc:sldMkLst>
          <pc:docMk/>
          <pc:sldMk cId="782428877" sldId="2076137289"/>
        </pc:sldMkLst>
      </pc:sldChg>
      <pc:sldChg chg="del">
        <pc:chgData name="Beth Massi" userId="bd08b5aa-02b2-43fc-b15c-eeea7517ad71" providerId="ADAL" clId="{A387DFE6-AD3D-4FE8-9052-54EC6952B2AD}" dt="2021-02-11T00:10:04.277" v="99" actId="47"/>
        <pc:sldMkLst>
          <pc:docMk/>
          <pc:sldMk cId="280361575" sldId="2076137290"/>
        </pc:sldMkLst>
      </pc:sldChg>
      <pc:sldChg chg="del">
        <pc:chgData name="Beth Massi" userId="bd08b5aa-02b2-43fc-b15c-eeea7517ad71" providerId="ADAL" clId="{A387DFE6-AD3D-4FE8-9052-54EC6952B2AD}" dt="2021-02-11T00:10:06.449" v="101" actId="47"/>
        <pc:sldMkLst>
          <pc:docMk/>
          <pc:sldMk cId="2207244027" sldId="2076137291"/>
        </pc:sldMkLst>
      </pc:sldChg>
      <pc:sldChg chg="modNotesTx">
        <pc:chgData name="Beth Massi" userId="bd08b5aa-02b2-43fc-b15c-eeea7517ad71" providerId="ADAL" clId="{A387DFE6-AD3D-4FE8-9052-54EC6952B2AD}" dt="2021-02-17T23:51:12.156" v="7557" actId="20577"/>
        <pc:sldMkLst>
          <pc:docMk/>
          <pc:sldMk cId="2929001799" sldId="2076137292"/>
        </pc:sldMkLst>
      </pc:sldChg>
      <pc:sldChg chg="addSp delSp modSp add del mod ord modClrScheme addAnim delAnim modAnim chgLayout modNotesTx">
        <pc:chgData name="Beth Massi" userId="bd08b5aa-02b2-43fc-b15c-eeea7517ad71" providerId="ADAL" clId="{A387DFE6-AD3D-4FE8-9052-54EC6952B2AD}" dt="2021-02-19T22:26:14.989" v="12740" actId="20577"/>
        <pc:sldMkLst>
          <pc:docMk/>
          <pc:sldMk cId="654941929" sldId="2076137293"/>
        </pc:sldMkLst>
        <pc:spChg chg="add mod ord">
          <ac:chgData name="Beth Massi" userId="bd08b5aa-02b2-43fc-b15c-eeea7517ad71" providerId="ADAL" clId="{A387DFE6-AD3D-4FE8-9052-54EC6952B2AD}" dt="2021-02-11T18:08:57.392" v="2289" actId="14100"/>
          <ac:spMkLst>
            <pc:docMk/>
            <pc:sldMk cId="654941929" sldId="2076137293"/>
            <ac:spMk id="2" creationId="{2089B394-8B54-450F-B89E-31529F0B4098}"/>
          </ac:spMkLst>
        </pc:spChg>
        <pc:spChg chg="add mod ord">
          <ac:chgData name="Beth Massi" userId="bd08b5aa-02b2-43fc-b15c-eeea7517ad71" providerId="ADAL" clId="{A387DFE6-AD3D-4FE8-9052-54EC6952B2AD}" dt="2021-02-11T18:08:49.331" v="2287" actId="700"/>
          <ac:spMkLst>
            <pc:docMk/>
            <pc:sldMk cId="654941929" sldId="2076137293"/>
            <ac:spMk id="3" creationId="{DE34A2DD-1449-42A0-8B1E-E6BFF15EBEAA}"/>
          </ac:spMkLst>
        </pc:spChg>
        <pc:spChg chg="add del mod">
          <ac:chgData name="Beth Massi" userId="bd08b5aa-02b2-43fc-b15c-eeea7517ad71" providerId="ADAL" clId="{A387DFE6-AD3D-4FE8-9052-54EC6952B2AD}" dt="2021-02-11T18:09:00.064" v="2290" actId="478"/>
          <ac:spMkLst>
            <pc:docMk/>
            <pc:sldMk cId="654941929" sldId="2076137293"/>
            <ac:spMk id="8" creationId="{1AF67EC6-C091-4FAC-947C-2D2C7A03FD84}"/>
          </ac:spMkLst>
        </pc:spChg>
        <pc:spChg chg="add del mod">
          <ac:chgData name="Beth Massi" userId="bd08b5aa-02b2-43fc-b15c-eeea7517ad71" providerId="ADAL" clId="{A387DFE6-AD3D-4FE8-9052-54EC6952B2AD}" dt="2021-02-11T18:08:52.372" v="2288" actId="478"/>
          <ac:spMkLst>
            <pc:docMk/>
            <pc:sldMk cId="654941929" sldId="2076137293"/>
            <ac:spMk id="10" creationId="{0E1396D8-ECFB-421F-A729-480B32CE418F}"/>
          </ac:spMkLst>
        </pc:spChg>
        <pc:spChg chg="mod ord">
          <ac:chgData name="Beth Massi" userId="bd08b5aa-02b2-43fc-b15c-eeea7517ad71" providerId="ADAL" clId="{A387DFE6-AD3D-4FE8-9052-54EC6952B2AD}" dt="2021-02-11T18:08:49.331" v="2287" actId="700"/>
          <ac:spMkLst>
            <pc:docMk/>
            <pc:sldMk cId="654941929" sldId="2076137293"/>
            <ac:spMk id="46" creationId="{8C32C150-57A4-4308-A8EE-15AA63FEA18C}"/>
          </ac:spMkLst>
        </pc:spChg>
        <pc:spChg chg="del mod">
          <ac:chgData name="Beth Massi" userId="bd08b5aa-02b2-43fc-b15c-eeea7517ad71" providerId="ADAL" clId="{A387DFE6-AD3D-4FE8-9052-54EC6952B2AD}" dt="2021-02-11T00:34:37.245" v="123" actId="478"/>
          <ac:spMkLst>
            <pc:docMk/>
            <pc:sldMk cId="654941929" sldId="2076137293"/>
            <ac:spMk id="47" creationId="{AF64DCC3-0C88-4A20-919F-D6204F4F7D6C}"/>
          </ac:spMkLst>
        </pc:spChg>
        <pc:spChg chg="del mod">
          <ac:chgData name="Beth Massi" userId="bd08b5aa-02b2-43fc-b15c-eeea7517ad71" providerId="ADAL" clId="{A387DFE6-AD3D-4FE8-9052-54EC6952B2AD}" dt="2021-02-11T00:34:49.676" v="128" actId="478"/>
          <ac:spMkLst>
            <pc:docMk/>
            <pc:sldMk cId="654941929" sldId="2076137293"/>
            <ac:spMk id="52" creationId="{E994B68F-FA07-49C8-A441-531065CE0DF9}"/>
          </ac:spMkLst>
        </pc:spChg>
        <pc:picChg chg="add mod">
          <ac:chgData name="Beth Massi" userId="bd08b5aa-02b2-43fc-b15c-eeea7517ad71" providerId="ADAL" clId="{A387DFE6-AD3D-4FE8-9052-54EC6952B2AD}" dt="2021-02-17T19:01:06.446" v="3929" actId="1037"/>
          <ac:picMkLst>
            <pc:docMk/>
            <pc:sldMk cId="654941929" sldId="2076137293"/>
            <ac:picMk id="4" creationId="{B91E1FEB-0B9E-4B49-8B0B-6D7FEB50DBD2}"/>
          </ac:picMkLst>
        </pc:picChg>
        <pc:picChg chg="del mod">
          <ac:chgData name="Beth Massi" userId="bd08b5aa-02b2-43fc-b15c-eeea7517ad71" providerId="ADAL" clId="{A387DFE6-AD3D-4FE8-9052-54EC6952B2AD}" dt="2021-02-17T18:57:36.794" v="3909" actId="478"/>
          <ac:picMkLst>
            <pc:docMk/>
            <pc:sldMk cId="654941929" sldId="2076137293"/>
            <ac:picMk id="7" creationId="{A0C9A240-723A-46A7-83C7-01ECFCBF24B8}"/>
          </ac:picMkLst>
        </pc:picChg>
        <pc:picChg chg="add del mod">
          <ac:chgData name="Beth Massi" userId="bd08b5aa-02b2-43fc-b15c-eeea7517ad71" providerId="ADAL" clId="{A387DFE6-AD3D-4FE8-9052-54EC6952B2AD}" dt="2021-02-11T00:37:35.100" v="236" actId="1038"/>
          <ac:picMkLst>
            <pc:docMk/>
            <pc:sldMk cId="654941929" sldId="2076137293"/>
            <ac:picMk id="48" creationId="{FA37C2D0-D7CB-43E7-85AE-D76011D3FC4E}"/>
          </ac:picMkLst>
        </pc:picChg>
      </pc:sldChg>
      <pc:sldChg chg="del">
        <pc:chgData name="Beth Massi" userId="bd08b5aa-02b2-43fc-b15c-eeea7517ad71" providerId="ADAL" clId="{A387DFE6-AD3D-4FE8-9052-54EC6952B2AD}" dt="2021-02-11T00:09:44.666" v="89" actId="47"/>
        <pc:sldMkLst>
          <pc:docMk/>
          <pc:sldMk cId="2794458481" sldId="2076137293"/>
        </pc:sldMkLst>
      </pc:sldChg>
      <pc:sldChg chg="modSp add mod modNotesTx">
        <pc:chgData name="Beth Massi" userId="bd08b5aa-02b2-43fc-b15c-eeea7517ad71" providerId="ADAL" clId="{A387DFE6-AD3D-4FE8-9052-54EC6952B2AD}" dt="2021-02-12T17:12:37.452" v="3722" actId="6549"/>
        <pc:sldMkLst>
          <pc:docMk/>
          <pc:sldMk cId="352270404" sldId="2076137294"/>
        </pc:sldMkLst>
        <pc:spChg chg="mod">
          <ac:chgData name="Beth Massi" userId="bd08b5aa-02b2-43fc-b15c-eeea7517ad71" providerId="ADAL" clId="{A387DFE6-AD3D-4FE8-9052-54EC6952B2AD}" dt="2021-02-11T00:41:21.830" v="306" actId="20577"/>
          <ac:spMkLst>
            <pc:docMk/>
            <pc:sldMk cId="352270404" sldId="2076137294"/>
            <ac:spMk id="2" creationId="{76C7DC4E-F26F-4353-AE59-BA82822F3A67}"/>
          </ac:spMkLst>
        </pc:spChg>
      </pc:sldChg>
      <pc:sldChg chg="addSp delSp modSp add mod addAnim delAnim modAnim modNotesTx">
        <pc:chgData name="Beth Massi" userId="bd08b5aa-02b2-43fc-b15c-eeea7517ad71" providerId="ADAL" clId="{A387DFE6-AD3D-4FE8-9052-54EC6952B2AD}" dt="2021-02-22T19:24:18.146" v="14114"/>
        <pc:sldMkLst>
          <pc:docMk/>
          <pc:sldMk cId="122517189" sldId="2076137295"/>
        </pc:sldMkLst>
        <pc:spChg chg="add del">
          <ac:chgData name="Beth Massi" userId="bd08b5aa-02b2-43fc-b15c-eeea7517ad71" providerId="ADAL" clId="{A387DFE6-AD3D-4FE8-9052-54EC6952B2AD}" dt="2021-02-11T18:02:48.478" v="2194" actId="478"/>
          <ac:spMkLst>
            <pc:docMk/>
            <pc:sldMk cId="122517189" sldId="2076137295"/>
            <ac:spMk id="3" creationId="{B2EBB25A-E3E8-4576-96F0-82DE397E8EC7}"/>
          </ac:spMkLst>
        </pc:spChg>
        <pc:spChg chg="add del">
          <ac:chgData name="Beth Massi" userId="bd08b5aa-02b2-43fc-b15c-eeea7517ad71" providerId="ADAL" clId="{A387DFE6-AD3D-4FE8-9052-54EC6952B2AD}" dt="2021-02-11T18:03:55.781" v="2202" actId="478"/>
          <ac:spMkLst>
            <pc:docMk/>
            <pc:sldMk cId="122517189" sldId="2076137295"/>
            <ac:spMk id="5" creationId="{9800192F-208F-4F24-87F9-75A65AE119DC}"/>
          </ac:spMkLst>
        </pc:spChg>
        <pc:spChg chg="mod">
          <ac:chgData name="Beth Massi" userId="bd08b5aa-02b2-43fc-b15c-eeea7517ad71" providerId="ADAL" clId="{A387DFE6-AD3D-4FE8-9052-54EC6952B2AD}" dt="2021-02-11T01:42:16.527" v="713" actId="2711"/>
          <ac:spMkLst>
            <pc:docMk/>
            <pc:sldMk cId="122517189" sldId="2076137295"/>
            <ac:spMk id="6" creationId="{8F5D41B1-BB13-463C-BB5F-AD8CAEE9CADF}"/>
          </ac:spMkLst>
        </pc:spChg>
        <pc:spChg chg="add del mod">
          <ac:chgData name="Beth Massi" userId="bd08b5aa-02b2-43fc-b15c-eeea7517ad71" providerId="ADAL" clId="{A387DFE6-AD3D-4FE8-9052-54EC6952B2AD}" dt="2021-02-11T18:02:51.214" v="2196" actId="478"/>
          <ac:spMkLst>
            <pc:docMk/>
            <pc:sldMk cId="122517189" sldId="2076137295"/>
            <ac:spMk id="7" creationId="{44B3F8CB-A341-4F83-828F-8E5838727288}"/>
          </ac:spMkLst>
        </pc:spChg>
        <pc:spChg chg="mod">
          <ac:chgData name="Beth Massi" userId="bd08b5aa-02b2-43fc-b15c-eeea7517ad71" providerId="ADAL" clId="{A387DFE6-AD3D-4FE8-9052-54EC6952B2AD}" dt="2021-02-11T18:03:09.032" v="2201" actId="1076"/>
          <ac:spMkLst>
            <pc:docMk/>
            <pc:sldMk cId="122517189" sldId="2076137295"/>
            <ac:spMk id="9" creationId="{D828824C-81E1-4BB4-8C9B-C6D5968F3BA8}"/>
          </ac:spMkLst>
        </pc:spChg>
        <pc:spChg chg="mod">
          <ac:chgData name="Beth Massi" userId="bd08b5aa-02b2-43fc-b15c-eeea7517ad71" providerId="ADAL" clId="{A387DFE6-AD3D-4FE8-9052-54EC6952B2AD}" dt="2021-02-22T18:45:33.751" v="13779" actId="6549"/>
          <ac:spMkLst>
            <pc:docMk/>
            <pc:sldMk cId="122517189" sldId="2076137295"/>
            <ac:spMk id="11" creationId="{C0E7814F-772A-488B-9829-94D3C5B349DF}"/>
          </ac:spMkLst>
        </pc:spChg>
      </pc:sldChg>
      <pc:sldChg chg="add del">
        <pc:chgData name="Beth Massi" userId="bd08b5aa-02b2-43fc-b15c-eeea7517ad71" providerId="ADAL" clId="{A387DFE6-AD3D-4FE8-9052-54EC6952B2AD}" dt="2021-02-11T01:33:38.226" v="464" actId="22"/>
        <pc:sldMkLst>
          <pc:docMk/>
          <pc:sldMk cId="4075581674" sldId="2076137295"/>
        </pc:sldMkLst>
      </pc:sldChg>
      <pc:sldChg chg="modSp add mod ord modClrScheme chgLayout modNotesTx">
        <pc:chgData name="Beth Massi" userId="bd08b5aa-02b2-43fc-b15c-eeea7517ad71" providerId="ADAL" clId="{A387DFE6-AD3D-4FE8-9052-54EC6952B2AD}" dt="2021-02-25T00:54:50.558" v="15540"/>
        <pc:sldMkLst>
          <pc:docMk/>
          <pc:sldMk cId="1442004816" sldId="2076137296"/>
        </pc:sldMkLst>
        <pc:spChg chg="mod ord">
          <ac:chgData name="Beth Massi" userId="bd08b5aa-02b2-43fc-b15c-eeea7517ad71" providerId="ADAL" clId="{A387DFE6-AD3D-4FE8-9052-54EC6952B2AD}" dt="2021-02-19T22:29:00.417" v="12770" actId="6549"/>
          <ac:spMkLst>
            <pc:docMk/>
            <pc:sldMk cId="1442004816" sldId="2076137296"/>
            <ac:spMk id="2" creationId="{DBB91F89-36D0-4244-8768-3596A79A6ED4}"/>
          </ac:spMkLst>
        </pc:spChg>
        <pc:spChg chg="mod ord">
          <ac:chgData name="Beth Massi" userId="bd08b5aa-02b2-43fc-b15c-eeea7517ad71" providerId="ADAL" clId="{A387DFE6-AD3D-4FE8-9052-54EC6952B2AD}" dt="2021-02-11T01:41:28.560" v="711" actId="700"/>
          <ac:spMkLst>
            <pc:docMk/>
            <pc:sldMk cId="1442004816" sldId="2076137296"/>
            <ac:spMk id="3" creationId="{240148F7-2192-47B0-81CF-54B184D84E9D}"/>
          </ac:spMkLst>
        </pc:spChg>
      </pc:sldChg>
      <pc:sldChg chg="addSp delSp modSp new del mod setBg delAnim modAnim modNotesTx">
        <pc:chgData name="Beth Massi" userId="bd08b5aa-02b2-43fc-b15c-eeea7517ad71" providerId="ADAL" clId="{A387DFE6-AD3D-4FE8-9052-54EC6952B2AD}" dt="2021-02-22T19:30:17.389" v="14179" actId="47"/>
        <pc:sldMkLst>
          <pc:docMk/>
          <pc:sldMk cId="3410562597" sldId="2076137297"/>
        </pc:sldMkLst>
        <pc:spChg chg="mod">
          <ac:chgData name="Beth Massi" userId="bd08b5aa-02b2-43fc-b15c-eeea7517ad71" providerId="ADAL" clId="{A387DFE6-AD3D-4FE8-9052-54EC6952B2AD}" dt="2021-02-19T22:29:55.741" v="12803" actId="20577"/>
          <ac:spMkLst>
            <pc:docMk/>
            <pc:sldMk cId="3410562597" sldId="2076137297"/>
            <ac:spMk id="2" creationId="{7792C92A-46B4-4973-BBDB-B41A1AAA4D94}"/>
          </ac:spMkLst>
        </pc:spChg>
        <pc:spChg chg="mod">
          <ac:chgData name="Beth Massi" userId="bd08b5aa-02b2-43fc-b15c-eeea7517ad71" providerId="ADAL" clId="{A387DFE6-AD3D-4FE8-9052-54EC6952B2AD}" dt="2021-02-22T19:25:11.933" v="14116" actId="6549"/>
          <ac:spMkLst>
            <pc:docMk/>
            <pc:sldMk cId="3410562597" sldId="2076137297"/>
            <ac:spMk id="3" creationId="{1470AD70-ADA0-47E0-947B-11A95CD6BE2E}"/>
          </ac:spMkLst>
        </pc:spChg>
        <pc:spChg chg="add del mod">
          <ac:chgData name="Beth Massi" userId="bd08b5aa-02b2-43fc-b15c-eeea7517ad71" providerId="ADAL" clId="{A387DFE6-AD3D-4FE8-9052-54EC6952B2AD}" dt="2021-02-18T00:21:41.522" v="8637" actId="478"/>
          <ac:spMkLst>
            <pc:docMk/>
            <pc:sldMk cId="3410562597" sldId="2076137297"/>
            <ac:spMk id="45" creationId="{3AF5D504-C4FB-44F6-804B-079DA5DA325D}"/>
          </ac:spMkLst>
        </pc:spChg>
        <pc:spChg chg="add mod ord">
          <ac:chgData name="Beth Massi" userId="bd08b5aa-02b2-43fc-b15c-eeea7517ad71" providerId="ADAL" clId="{A387DFE6-AD3D-4FE8-9052-54EC6952B2AD}" dt="2021-02-19T21:40:14.957" v="12033" actId="166"/>
          <ac:spMkLst>
            <pc:docMk/>
            <pc:sldMk cId="3410562597" sldId="2076137297"/>
            <ac:spMk id="46" creationId="{9E3466D9-77C7-4539-99B5-4F958B579C19}"/>
          </ac:spMkLst>
        </pc:spChg>
        <pc:spChg chg="add del mod">
          <ac:chgData name="Beth Massi" userId="bd08b5aa-02b2-43fc-b15c-eeea7517ad71" providerId="ADAL" clId="{A387DFE6-AD3D-4FE8-9052-54EC6952B2AD}" dt="2021-02-18T18:04:35.550" v="10352" actId="478"/>
          <ac:spMkLst>
            <pc:docMk/>
            <pc:sldMk cId="3410562597" sldId="2076137297"/>
            <ac:spMk id="48" creationId="{CFF5778C-BCD3-4F08-A596-6C8F187FD47A}"/>
          </ac:spMkLst>
        </pc:spChg>
        <pc:spChg chg="add del mod">
          <ac:chgData name="Beth Massi" userId="bd08b5aa-02b2-43fc-b15c-eeea7517ad71" providerId="ADAL" clId="{A387DFE6-AD3D-4FE8-9052-54EC6952B2AD}" dt="2021-02-18T01:04:22.683" v="8834" actId="478"/>
          <ac:spMkLst>
            <pc:docMk/>
            <pc:sldMk cId="3410562597" sldId="2076137297"/>
            <ac:spMk id="49" creationId="{28DD7643-426F-4C26-B658-D46C6E74A3F1}"/>
          </ac:spMkLst>
        </pc:spChg>
        <pc:spChg chg="add del mod">
          <ac:chgData name="Beth Massi" userId="bd08b5aa-02b2-43fc-b15c-eeea7517ad71" providerId="ADAL" clId="{A387DFE6-AD3D-4FE8-9052-54EC6952B2AD}" dt="2021-02-18T01:04:25.176" v="8835" actId="478"/>
          <ac:spMkLst>
            <pc:docMk/>
            <pc:sldMk cId="3410562597" sldId="2076137297"/>
            <ac:spMk id="51" creationId="{C4210A31-FAD6-4278-8531-BCF9F5A4BABF}"/>
          </ac:spMkLst>
        </pc:spChg>
        <pc:spChg chg="add mod">
          <ac:chgData name="Beth Massi" userId="bd08b5aa-02b2-43fc-b15c-eeea7517ad71" providerId="ADAL" clId="{A387DFE6-AD3D-4FE8-9052-54EC6952B2AD}" dt="2021-02-18T02:04:50.274" v="9423" actId="1035"/>
          <ac:spMkLst>
            <pc:docMk/>
            <pc:sldMk cId="3410562597" sldId="2076137297"/>
            <ac:spMk id="52" creationId="{63DEBFBB-E524-4DBD-8D76-547575ACEA53}"/>
          </ac:spMkLst>
        </pc:spChg>
        <pc:spChg chg="add mod">
          <ac:chgData name="Beth Massi" userId="bd08b5aa-02b2-43fc-b15c-eeea7517ad71" providerId="ADAL" clId="{A387DFE6-AD3D-4FE8-9052-54EC6952B2AD}" dt="2021-02-18T18:08:06.001" v="10549" actId="1035"/>
          <ac:spMkLst>
            <pc:docMk/>
            <pc:sldMk cId="3410562597" sldId="2076137297"/>
            <ac:spMk id="54" creationId="{2D4A3345-BA3B-4E70-974D-949CC0388A0C}"/>
          </ac:spMkLst>
        </pc:spChg>
        <pc:spChg chg="add del mod">
          <ac:chgData name="Beth Massi" userId="bd08b5aa-02b2-43fc-b15c-eeea7517ad71" providerId="ADAL" clId="{A387DFE6-AD3D-4FE8-9052-54EC6952B2AD}" dt="2021-02-18T01:06:17.582" v="8843" actId="478"/>
          <ac:spMkLst>
            <pc:docMk/>
            <pc:sldMk cId="3410562597" sldId="2076137297"/>
            <ac:spMk id="56" creationId="{D7125C81-7B6B-40FA-9B19-6C0C93831F1E}"/>
          </ac:spMkLst>
        </pc:spChg>
        <pc:spChg chg="add mod">
          <ac:chgData name="Beth Massi" userId="bd08b5aa-02b2-43fc-b15c-eeea7517ad71" providerId="ADAL" clId="{A387DFE6-AD3D-4FE8-9052-54EC6952B2AD}" dt="2021-02-18T18:08:06.001" v="10549" actId="1035"/>
          <ac:spMkLst>
            <pc:docMk/>
            <pc:sldMk cId="3410562597" sldId="2076137297"/>
            <ac:spMk id="58" creationId="{8DF77D23-02E1-4997-92F4-19E1EA58336C}"/>
          </ac:spMkLst>
        </pc:spChg>
        <pc:spChg chg="add del mod">
          <ac:chgData name="Beth Massi" userId="bd08b5aa-02b2-43fc-b15c-eeea7517ad71" providerId="ADAL" clId="{A387DFE6-AD3D-4FE8-9052-54EC6952B2AD}" dt="2021-02-18T01:36:38.346" v="8940" actId="478"/>
          <ac:spMkLst>
            <pc:docMk/>
            <pc:sldMk cId="3410562597" sldId="2076137297"/>
            <ac:spMk id="60" creationId="{1C75738D-3342-4441-AD65-7AF53551EF5C}"/>
          </ac:spMkLst>
        </pc:spChg>
        <pc:spChg chg="add mod">
          <ac:chgData name="Beth Massi" userId="bd08b5aa-02b2-43fc-b15c-eeea7517ad71" providerId="ADAL" clId="{A387DFE6-AD3D-4FE8-9052-54EC6952B2AD}" dt="2021-02-18T18:08:06.001" v="10549" actId="1035"/>
          <ac:spMkLst>
            <pc:docMk/>
            <pc:sldMk cId="3410562597" sldId="2076137297"/>
            <ac:spMk id="62" creationId="{7849F45D-03D1-4A7E-A46E-DD3908AED625}"/>
          </ac:spMkLst>
        </pc:spChg>
        <pc:spChg chg="add del mod">
          <ac:chgData name="Beth Massi" userId="bd08b5aa-02b2-43fc-b15c-eeea7517ad71" providerId="ADAL" clId="{A387DFE6-AD3D-4FE8-9052-54EC6952B2AD}" dt="2021-02-18T00:29:27.722" v="8728" actId="478"/>
          <ac:spMkLst>
            <pc:docMk/>
            <pc:sldMk cId="3410562597" sldId="2076137297"/>
            <ac:spMk id="64" creationId="{CF824105-8421-43B6-94CD-9EE7ACACA144}"/>
          </ac:spMkLst>
        </pc:spChg>
        <pc:spChg chg="add mod">
          <ac:chgData name="Beth Massi" userId="bd08b5aa-02b2-43fc-b15c-eeea7517ad71" providerId="ADAL" clId="{A387DFE6-AD3D-4FE8-9052-54EC6952B2AD}" dt="2021-02-18T02:04:50.274" v="9423" actId="1035"/>
          <ac:spMkLst>
            <pc:docMk/>
            <pc:sldMk cId="3410562597" sldId="2076137297"/>
            <ac:spMk id="66" creationId="{D688DBD8-2C86-40AE-88D3-902B39A9C29E}"/>
          </ac:spMkLst>
        </pc:spChg>
        <pc:spChg chg="add del mod">
          <ac:chgData name="Beth Massi" userId="bd08b5aa-02b2-43fc-b15c-eeea7517ad71" providerId="ADAL" clId="{A387DFE6-AD3D-4FE8-9052-54EC6952B2AD}" dt="2021-02-18T01:06:15.623" v="8842" actId="478"/>
          <ac:spMkLst>
            <pc:docMk/>
            <pc:sldMk cId="3410562597" sldId="2076137297"/>
            <ac:spMk id="67" creationId="{00DCC97B-6E87-498D-9E74-29D5ADFFCC21}"/>
          </ac:spMkLst>
        </pc:spChg>
        <pc:spChg chg="add del mod topLvl">
          <ac:chgData name="Beth Massi" userId="bd08b5aa-02b2-43fc-b15c-eeea7517ad71" providerId="ADAL" clId="{A387DFE6-AD3D-4FE8-9052-54EC6952B2AD}" dt="2021-02-22T19:29:57.654" v="14167" actId="478"/>
          <ac:spMkLst>
            <pc:docMk/>
            <pc:sldMk cId="3410562597" sldId="2076137297"/>
            <ac:spMk id="68" creationId="{81EFB7DA-08FD-4120-8309-EE140DC80DD5}"/>
          </ac:spMkLst>
        </pc:spChg>
        <pc:spChg chg="add mod topLvl">
          <ac:chgData name="Beth Massi" userId="bd08b5aa-02b2-43fc-b15c-eeea7517ad71" providerId="ADAL" clId="{A387DFE6-AD3D-4FE8-9052-54EC6952B2AD}" dt="2021-02-22T19:28:52.684" v="14142" actId="165"/>
          <ac:spMkLst>
            <pc:docMk/>
            <pc:sldMk cId="3410562597" sldId="2076137297"/>
            <ac:spMk id="72" creationId="{3699E663-E379-438D-B654-634304DF7E72}"/>
          </ac:spMkLst>
        </pc:spChg>
        <pc:spChg chg="add del mod">
          <ac:chgData name="Beth Massi" userId="bd08b5aa-02b2-43fc-b15c-eeea7517ad71" providerId="ADAL" clId="{A387DFE6-AD3D-4FE8-9052-54EC6952B2AD}" dt="2021-02-18T01:09:40.909" v="8891" actId="478"/>
          <ac:spMkLst>
            <pc:docMk/>
            <pc:sldMk cId="3410562597" sldId="2076137297"/>
            <ac:spMk id="73" creationId="{972A13FE-E436-4E87-A096-7D85C4D3377F}"/>
          </ac:spMkLst>
        </pc:spChg>
        <pc:spChg chg="add del mod topLvl">
          <ac:chgData name="Beth Massi" userId="bd08b5aa-02b2-43fc-b15c-eeea7517ad71" providerId="ADAL" clId="{A387DFE6-AD3D-4FE8-9052-54EC6952B2AD}" dt="2021-02-22T19:29:56.580" v="14162" actId="478"/>
          <ac:spMkLst>
            <pc:docMk/>
            <pc:sldMk cId="3410562597" sldId="2076137297"/>
            <ac:spMk id="75" creationId="{5A508A6E-83EF-456D-BB3D-64A752CF0EA0}"/>
          </ac:spMkLst>
        </pc:spChg>
        <pc:spChg chg="add del mod">
          <ac:chgData name="Beth Massi" userId="bd08b5aa-02b2-43fc-b15c-eeea7517ad71" providerId="ADAL" clId="{A387DFE6-AD3D-4FE8-9052-54EC6952B2AD}" dt="2021-02-18T18:05:17.770" v="10360" actId="478"/>
          <ac:spMkLst>
            <pc:docMk/>
            <pc:sldMk cId="3410562597" sldId="2076137297"/>
            <ac:spMk id="79" creationId="{05ECC340-B993-48F5-A9A4-B372761924AD}"/>
          </ac:spMkLst>
        </pc:spChg>
        <pc:spChg chg="add del mod">
          <ac:chgData name="Beth Massi" userId="bd08b5aa-02b2-43fc-b15c-eeea7517ad71" providerId="ADAL" clId="{A387DFE6-AD3D-4FE8-9052-54EC6952B2AD}" dt="2021-02-18T01:36:43.677" v="8942" actId="478"/>
          <ac:spMkLst>
            <pc:docMk/>
            <pc:sldMk cId="3410562597" sldId="2076137297"/>
            <ac:spMk id="81" creationId="{462E3B51-8A39-49C6-A5CD-B5122295F673}"/>
          </ac:spMkLst>
        </pc:spChg>
        <pc:spChg chg="add del mod">
          <ac:chgData name="Beth Massi" userId="bd08b5aa-02b2-43fc-b15c-eeea7517ad71" providerId="ADAL" clId="{A387DFE6-AD3D-4FE8-9052-54EC6952B2AD}" dt="2021-02-18T01:53:33.324" v="9210" actId="478"/>
          <ac:spMkLst>
            <pc:docMk/>
            <pc:sldMk cId="3410562597" sldId="2076137297"/>
            <ac:spMk id="88" creationId="{3372197D-E477-4ED9-BB08-000A2BB33DA7}"/>
          </ac:spMkLst>
        </pc:spChg>
        <pc:spChg chg="add del">
          <ac:chgData name="Beth Massi" userId="bd08b5aa-02b2-43fc-b15c-eeea7517ad71" providerId="ADAL" clId="{A387DFE6-AD3D-4FE8-9052-54EC6952B2AD}" dt="2021-02-18T01:38:26.406" v="8949" actId="478"/>
          <ac:spMkLst>
            <pc:docMk/>
            <pc:sldMk cId="3410562597" sldId="2076137297"/>
            <ac:spMk id="89" creationId="{BC89DCA0-432E-404B-9DC8-15774236FCEC}"/>
          </ac:spMkLst>
        </pc:spChg>
        <pc:spChg chg="add del mod ord topLvl">
          <ac:chgData name="Beth Massi" userId="bd08b5aa-02b2-43fc-b15c-eeea7517ad71" providerId="ADAL" clId="{A387DFE6-AD3D-4FE8-9052-54EC6952B2AD}" dt="2021-02-22T19:29:57.148" v="14165" actId="478"/>
          <ac:spMkLst>
            <pc:docMk/>
            <pc:sldMk cId="3410562597" sldId="2076137297"/>
            <ac:spMk id="91" creationId="{91F22A69-FEE3-4BFE-A1BA-2E23486F6394}"/>
          </ac:spMkLst>
        </pc:spChg>
        <pc:spChg chg="add del mod">
          <ac:chgData name="Beth Massi" userId="bd08b5aa-02b2-43fc-b15c-eeea7517ad71" providerId="ADAL" clId="{A387DFE6-AD3D-4FE8-9052-54EC6952B2AD}" dt="2021-02-18T18:05:23.645" v="10361" actId="478"/>
          <ac:spMkLst>
            <pc:docMk/>
            <pc:sldMk cId="3410562597" sldId="2076137297"/>
            <ac:spMk id="98" creationId="{39761BCB-319E-499B-B297-409679E88386}"/>
          </ac:spMkLst>
        </pc:spChg>
        <pc:spChg chg="add mod topLvl">
          <ac:chgData name="Beth Massi" userId="bd08b5aa-02b2-43fc-b15c-eeea7517ad71" providerId="ADAL" clId="{A387DFE6-AD3D-4FE8-9052-54EC6952B2AD}" dt="2021-02-22T19:28:47.222" v="14141" actId="165"/>
          <ac:spMkLst>
            <pc:docMk/>
            <pc:sldMk cId="3410562597" sldId="2076137297"/>
            <ac:spMk id="100" creationId="{749BB5DA-4CD0-4542-9A56-BA70AB649314}"/>
          </ac:spMkLst>
        </pc:spChg>
        <pc:spChg chg="add del mod">
          <ac:chgData name="Beth Massi" userId="bd08b5aa-02b2-43fc-b15c-eeea7517ad71" providerId="ADAL" clId="{A387DFE6-AD3D-4FE8-9052-54EC6952B2AD}" dt="2021-02-18T01:59:26.442" v="9304"/>
          <ac:spMkLst>
            <pc:docMk/>
            <pc:sldMk cId="3410562597" sldId="2076137297"/>
            <ac:spMk id="103" creationId="{ADB9128E-2388-48E4-B8FE-804FFB11F1FF}"/>
          </ac:spMkLst>
        </pc:spChg>
        <pc:spChg chg="add mod topLvl">
          <ac:chgData name="Beth Massi" userId="bd08b5aa-02b2-43fc-b15c-eeea7517ad71" providerId="ADAL" clId="{A387DFE6-AD3D-4FE8-9052-54EC6952B2AD}" dt="2021-02-22T19:28:56.403" v="14143" actId="165"/>
          <ac:spMkLst>
            <pc:docMk/>
            <pc:sldMk cId="3410562597" sldId="2076137297"/>
            <ac:spMk id="116" creationId="{E713B90C-6BD5-4938-AFDF-85908A6FA3DC}"/>
          </ac:spMkLst>
        </pc:spChg>
        <pc:spChg chg="add del mod">
          <ac:chgData name="Beth Massi" userId="bd08b5aa-02b2-43fc-b15c-eeea7517ad71" providerId="ADAL" clId="{A387DFE6-AD3D-4FE8-9052-54EC6952B2AD}" dt="2021-02-18T18:04:39.742" v="10354" actId="478"/>
          <ac:spMkLst>
            <pc:docMk/>
            <pc:sldMk cId="3410562597" sldId="2076137297"/>
            <ac:spMk id="120" creationId="{31EF395C-9C4D-4BDE-B12E-51884CD21712}"/>
          </ac:spMkLst>
        </pc:spChg>
        <pc:spChg chg="add del mod">
          <ac:chgData name="Beth Massi" userId="bd08b5aa-02b2-43fc-b15c-eeea7517ad71" providerId="ADAL" clId="{A387DFE6-AD3D-4FE8-9052-54EC6952B2AD}" dt="2021-02-18T01:53:29.367" v="9209" actId="478"/>
          <ac:spMkLst>
            <pc:docMk/>
            <pc:sldMk cId="3410562597" sldId="2076137297"/>
            <ac:spMk id="122" creationId="{C92C61F1-4524-44BE-BCE9-7C008ACF8BF2}"/>
          </ac:spMkLst>
        </pc:spChg>
        <pc:spChg chg="add mod topLvl">
          <ac:chgData name="Beth Massi" userId="bd08b5aa-02b2-43fc-b15c-eeea7517ad71" providerId="ADAL" clId="{A387DFE6-AD3D-4FE8-9052-54EC6952B2AD}" dt="2021-02-22T19:29:01.816" v="14144" actId="165"/>
          <ac:spMkLst>
            <pc:docMk/>
            <pc:sldMk cId="3410562597" sldId="2076137297"/>
            <ac:spMk id="124" creationId="{EB8C2054-1DB5-4DA1-BF22-82CDCCEA1C35}"/>
          </ac:spMkLst>
        </pc:spChg>
        <pc:spChg chg="add del mod">
          <ac:chgData name="Beth Massi" userId="bd08b5aa-02b2-43fc-b15c-eeea7517ad71" providerId="ADAL" clId="{A387DFE6-AD3D-4FE8-9052-54EC6952B2AD}" dt="2021-02-18T18:04:58.835" v="10355" actId="478"/>
          <ac:spMkLst>
            <pc:docMk/>
            <pc:sldMk cId="3410562597" sldId="2076137297"/>
            <ac:spMk id="128" creationId="{3A7E50A5-C8F7-4E70-A0DF-FBB81A054659}"/>
          </ac:spMkLst>
        </pc:spChg>
        <pc:spChg chg="add del mod topLvl">
          <ac:chgData name="Beth Massi" userId="bd08b5aa-02b2-43fc-b15c-eeea7517ad71" providerId="ADAL" clId="{A387DFE6-AD3D-4FE8-9052-54EC6952B2AD}" dt="2021-02-22T19:29:56.011" v="14159" actId="478"/>
          <ac:spMkLst>
            <pc:docMk/>
            <pc:sldMk cId="3410562597" sldId="2076137297"/>
            <ac:spMk id="134" creationId="{BEA765AC-2412-481A-A376-DB1ED33CB26E}"/>
          </ac:spMkLst>
        </pc:spChg>
        <pc:spChg chg="add mod topLvl">
          <ac:chgData name="Beth Massi" userId="bd08b5aa-02b2-43fc-b15c-eeea7517ad71" providerId="ADAL" clId="{A387DFE6-AD3D-4FE8-9052-54EC6952B2AD}" dt="2021-02-22T19:29:05.371" v="14145" actId="165"/>
          <ac:spMkLst>
            <pc:docMk/>
            <pc:sldMk cId="3410562597" sldId="2076137297"/>
            <ac:spMk id="136" creationId="{BEC37872-BCAB-417A-893F-78CFC1F6CCDF}"/>
          </ac:spMkLst>
        </pc:spChg>
        <pc:spChg chg="add del mod">
          <ac:chgData name="Beth Massi" userId="bd08b5aa-02b2-43fc-b15c-eeea7517ad71" providerId="ADAL" clId="{A387DFE6-AD3D-4FE8-9052-54EC6952B2AD}" dt="2021-02-18T18:04:37.577" v="10353" actId="478"/>
          <ac:spMkLst>
            <pc:docMk/>
            <pc:sldMk cId="3410562597" sldId="2076137297"/>
            <ac:spMk id="138" creationId="{BC0A906A-61D4-40D7-B051-D53754C743BB}"/>
          </ac:spMkLst>
        </pc:spChg>
        <pc:spChg chg="add del mod">
          <ac:chgData name="Beth Massi" userId="bd08b5aa-02b2-43fc-b15c-eeea7517ad71" providerId="ADAL" clId="{A387DFE6-AD3D-4FE8-9052-54EC6952B2AD}" dt="2021-02-18T18:05:03.259" v="10357" actId="478"/>
          <ac:spMkLst>
            <pc:docMk/>
            <pc:sldMk cId="3410562597" sldId="2076137297"/>
            <ac:spMk id="145" creationId="{35EB6351-069A-4DB2-89CD-51FF00B105ED}"/>
          </ac:spMkLst>
        </pc:spChg>
        <pc:spChg chg="add mod ord">
          <ac:chgData name="Beth Massi" userId="bd08b5aa-02b2-43fc-b15c-eeea7517ad71" providerId="ADAL" clId="{A387DFE6-AD3D-4FE8-9052-54EC6952B2AD}" dt="2021-02-18T18:08:14.947" v="10551" actId="6549"/>
          <ac:spMkLst>
            <pc:docMk/>
            <pc:sldMk cId="3410562597" sldId="2076137297"/>
            <ac:spMk id="153" creationId="{3BCBD402-820E-4AFD-81A6-34F89B2B7259}"/>
          </ac:spMkLst>
        </pc:spChg>
        <pc:spChg chg="add mod">
          <ac:chgData name="Beth Massi" userId="bd08b5aa-02b2-43fc-b15c-eeea7517ad71" providerId="ADAL" clId="{A387DFE6-AD3D-4FE8-9052-54EC6952B2AD}" dt="2021-02-18T18:28:07.539" v="10699" actId="1037"/>
          <ac:spMkLst>
            <pc:docMk/>
            <pc:sldMk cId="3410562597" sldId="2076137297"/>
            <ac:spMk id="155" creationId="{2699475D-E85F-4947-8CEC-F6FF61AD4249}"/>
          </ac:spMkLst>
        </pc:spChg>
        <pc:spChg chg="add mod">
          <ac:chgData name="Beth Massi" userId="bd08b5aa-02b2-43fc-b15c-eeea7517ad71" providerId="ADAL" clId="{A387DFE6-AD3D-4FE8-9052-54EC6952B2AD}" dt="2021-02-18T18:08:14.947" v="10551" actId="6549"/>
          <ac:spMkLst>
            <pc:docMk/>
            <pc:sldMk cId="3410562597" sldId="2076137297"/>
            <ac:spMk id="159" creationId="{56ABF485-DCE7-4194-AE28-47316CC1717E}"/>
          </ac:spMkLst>
        </pc:spChg>
        <pc:spChg chg="add del mod">
          <ac:chgData name="Beth Massi" userId="bd08b5aa-02b2-43fc-b15c-eeea7517ad71" providerId="ADAL" clId="{A387DFE6-AD3D-4FE8-9052-54EC6952B2AD}" dt="2021-02-18T02:15:55.985" v="9550" actId="478"/>
          <ac:spMkLst>
            <pc:docMk/>
            <pc:sldMk cId="3410562597" sldId="2076137297"/>
            <ac:spMk id="166" creationId="{D14B1239-B43F-4EAE-B74A-F5B96D136B38}"/>
          </ac:spMkLst>
        </pc:spChg>
        <pc:spChg chg="add mod">
          <ac:chgData name="Beth Massi" userId="bd08b5aa-02b2-43fc-b15c-eeea7517ad71" providerId="ADAL" clId="{A387DFE6-AD3D-4FE8-9052-54EC6952B2AD}" dt="2021-02-18T16:58:49.250" v="10086" actId="1035"/>
          <ac:spMkLst>
            <pc:docMk/>
            <pc:sldMk cId="3410562597" sldId="2076137297"/>
            <ac:spMk id="168" creationId="{7F25E7FB-6DF8-4D65-80A8-ADE54932C2C9}"/>
          </ac:spMkLst>
        </pc:spChg>
        <pc:spChg chg="add mod">
          <ac:chgData name="Beth Massi" userId="bd08b5aa-02b2-43fc-b15c-eeea7517ad71" providerId="ADAL" clId="{A387DFE6-AD3D-4FE8-9052-54EC6952B2AD}" dt="2021-02-18T02:36:22.642" v="9876" actId="207"/>
          <ac:spMkLst>
            <pc:docMk/>
            <pc:sldMk cId="3410562597" sldId="2076137297"/>
            <ac:spMk id="170" creationId="{2FDD9AFD-05BF-495F-9057-377017D9E440}"/>
          </ac:spMkLst>
        </pc:spChg>
        <pc:spChg chg="add del mod">
          <ac:chgData name="Beth Massi" userId="bd08b5aa-02b2-43fc-b15c-eeea7517ad71" providerId="ADAL" clId="{A387DFE6-AD3D-4FE8-9052-54EC6952B2AD}" dt="2021-02-18T17:03:59.740" v="10094" actId="478"/>
          <ac:spMkLst>
            <pc:docMk/>
            <pc:sldMk cId="3410562597" sldId="2076137297"/>
            <ac:spMk id="176" creationId="{5211BCA6-F177-4C03-95D4-2989209349DA}"/>
          </ac:spMkLst>
        </pc:spChg>
        <pc:spChg chg="add del mod">
          <ac:chgData name="Beth Massi" userId="bd08b5aa-02b2-43fc-b15c-eeea7517ad71" providerId="ADAL" clId="{A387DFE6-AD3D-4FE8-9052-54EC6952B2AD}" dt="2021-02-18T17:04:01.463" v="10095" actId="478"/>
          <ac:spMkLst>
            <pc:docMk/>
            <pc:sldMk cId="3410562597" sldId="2076137297"/>
            <ac:spMk id="178" creationId="{F4FC8DC4-EAB3-41E4-A2B1-D97453B931A2}"/>
          </ac:spMkLst>
        </pc:spChg>
        <pc:spChg chg="add del mod topLvl">
          <ac:chgData name="Beth Massi" userId="bd08b5aa-02b2-43fc-b15c-eeea7517ad71" providerId="ADAL" clId="{A387DFE6-AD3D-4FE8-9052-54EC6952B2AD}" dt="2021-02-22T19:29:56.410" v="14161" actId="478"/>
          <ac:spMkLst>
            <pc:docMk/>
            <pc:sldMk cId="3410562597" sldId="2076137297"/>
            <ac:spMk id="186" creationId="{1548E07D-A246-4CA9-9731-D09007AEF487}"/>
          </ac:spMkLst>
        </pc:spChg>
        <pc:spChg chg="add del mod">
          <ac:chgData name="Beth Massi" userId="bd08b5aa-02b2-43fc-b15c-eeea7517ad71" providerId="ADAL" clId="{A387DFE6-AD3D-4FE8-9052-54EC6952B2AD}" dt="2021-02-18T16:42:30.256" v="10019" actId="478"/>
          <ac:spMkLst>
            <pc:docMk/>
            <pc:sldMk cId="3410562597" sldId="2076137297"/>
            <ac:spMk id="278" creationId="{61AA939F-D7A2-4A44-AED6-450E934EAEC2}"/>
          </ac:spMkLst>
        </pc:spChg>
        <pc:spChg chg="add del">
          <ac:chgData name="Beth Massi" userId="bd08b5aa-02b2-43fc-b15c-eeea7517ad71" providerId="ADAL" clId="{A387DFE6-AD3D-4FE8-9052-54EC6952B2AD}" dt="2021-02-19T16:56:26.130" v="11794" actId="478"/>
          <ac:spMkLst>
            <pc:docMk/>
            <pc:sldMk cId="3410562597" sldId="2076137297"/>
            <ac:spMk id="294" creationId="{A55F699B-DFF5-4AB4-ABC8-DEDE139FD1EB}"/>
          </ac:spMkLst>
        </pc:spChg>
        <pc:spChg chg="add del mod">
          <ac:chgData name="Beth Massi" userId="bd08b5aa-02b2-43fc-b15c-eeea7517ad71" providerId="ADAL" clId="{A387DFE6-AD3D-4FE8-9052-54EC6952B2AD}" dt="2021-02-19T17:05:28.906" v="12012" actId="478"/>
          <ac:spMkLst>
            <pc:docMk/>
            <pc:sldMk cId="3410562597" sldId="2076137297"/>
            <ac:spMk id="295" creationId="{B655DC01-7BB6-40F0-88F4-B2BDC586FECA}"/>
          </ac:spMkLst>
        </pc:spChg>
        <pc:spChg chg="add del mod">
          <ac:chgData name="Beth Massi" userId="bd08b5aa-02b2-43fc-b15c-eeea7517ad71" providerId="ADAL" clId="{A387DFE6-AD3D-4FE8-9052-54EC6952B2AD}" dt="2021-02-19T17:05:29.693" v="12013" actId="478"/>
          <ac:spMkLst>
            <pc:docMk/>
            <pc:sldMk cId="3410562597" sldId="2076137297"/>
            <ac:spMk id="297" creationId="{04FD0354-7217-4B41-A427-26AD10B16FBF}"/>
          </ac:spMkLst>
        </pc:spChg>
        <pc:spChg chg="add mod ord">
          <ac:chgData name="Beth Massi" userId="bd08b5aa-02b2-43fc-b15c-eeea7517ad71" providerId="ADAL" clId="{A387DFE6-AD3D-4FE8-9052-54EC6952B2AD}" dt="2021-02-22T19:26:39.353" v="14128" actId="1076"/>
          <ac:spMkLst>
            <pc:docMk/>
            <pc:sldMk cId="3410562597" sldId="2076137297"/>
            <ac:spMk id="298" creationId="{B92AC056-D947-4701-86F7-01C31381DF60}"/>
          </ac:spMkLst>
        </pc:spChg>
        <pc:spChg chg="add del mod ord">
          <ac:chgData name="Beth Massi" userId="bd08b5aa-02b2-43fc-b15c-eeea7517ad71" providerId="ADAL" clId="{A387DFE6-AD3D-4FE8-9052-54EC6952B2AD}" dt="2021-02-22T19:26:27.056" v="14127" actId="478"/>
          <ac:spMkLst>
            <pc:docMk/>
            <pc:sldMk cId="3410562597" sldId="2076137297"/>
            <ac:spMk id="300" creationId="{C0EDEC76-B772-49A7-B9AC-2C18CE4734BB}"/>
          </ac:spMkLst>
        </pc:spChg>
        <pc:spChg chg="add del mod">
          <ac:chgData name="Beth Massi" userId="bd08b5aa-02b2-43fc-b15c-eeea7517ad71" providerId="ADAL" clId="{A387DFE6-AD3D-4FE8-9052-54EC6952B2AD}" dt="2021-02-22T19:25:28.758" v="14118" actId="478"/>
          <ac:spMkLst>
            <pc:docMk/>
            <pc:sldMk cId="3410562597" sldId="2076137297"/>
            <ac:spMk id="314" creationId="{B26EAECC-096E-4F6F-B417-69B2CC1C4998}"/>
          </ac:spMkLst>
        </pc:spChg>
        <pc:spChg chg="add del">
          <ac:chgData name="Beth Massi" userId="bd08b5aa-02b2-43fc-b15c-eeea7517ad71" providerId="ADAL" clId="{A387DFE6-AD3D-4FE8-9052-54EC6952B2AD}" dt="2021-02-19T21:58:56.387" v="12136" actId="22"/>
          <ac:spMkLst>
            <pc:docMk/>
            <pc:sldMk cId="3410562597" sldId="2076137297"/>
            <ac:spMk id="316" creationId="{646055DC-60BF-4FBB-A0F1-DC20357BC171}"/>
          </ac:spMkLst>
        </pc:spChg>
        <pc:spChg chg="add del mod">
          <ac:chgData name="Beth Massi" userId="bd08b5aa-02b2-43fc-b15c-eeea7517ad71" providerId="ADAL" clId="{A387DFE6-AD3D-4FE8-9052-54EC6952B2AD}" dt="2021-02-22T19:25:30.625" v="14119" actId="478"/>
          <ac:spMkLst>
            <pc:docMk/>
            <pc:sldMk cId="3410562597" sldId="2076137297"/>
            <ac:spMk id="318" creationId="{EFD8BBA3-65B2-4D8E-8788-B9344F6A0727}"/>
          </ac:spMkLst>
        </pc:spChg>
        <pc:spChg chg="add del mod">
          <ac:chgData name="Beth Massi" userId="bd08b5aa-02b2-43fc-b15c-eeea7517ad71" providerId="ADAL" clId="{A387DFE6-AD3D-4FE8-9052-54EC6952B2AD}" dt="2021-02-22T19:25:32.097" v="14120" actId="478"/>
          <ac:spMkLst>
            <pc:docMk/>
            <pc:sldMk cId="3410562597" sldId="2076137297"/>
            <ac:spMk id="320" creationId="{4AD8DCA9-11A3-42CB-AD00-8120D4C8D01F}"/>
          </ac:spMkLst>
        </pc:spChg>
        <pc:grpChg chg="add del">
          <ac:chgData name="Beth Massi" userId="bd08b5aa-02b2-43fc-b15c-eeea7517ad71" providerId="ADAL" clId="{A387DFE6-AD3D-4FE8-9052-54EC6952B2AD}" dt="2021-02-18T02:30:49.637" v="9841" actId="164"/>
          <ac:grpSpMkLst>
            <pc:docMk/>
            <pc:sldMk cId="3410562597" sldId="2076137297"/>
            <ac:grpSpMk id="214" creationId="{5DF0C010-DFD4-40DB-85E7-228B5D9F0782}"/>
          </ac:grpSpMkLst>
        </pc:grpChg>
        <pc:grpChg chg="add del">
          <ac:chgData name="Beth Massi" userId="bd08b5aa-02b2-43fc-b15c-eeea7517ad71" providerId="ADAL" clId="{A387DFE6-AD3D-4FE8-9052-54EC6952B2AD}" dt="2021-02-18T02:31:14.831" v="9845" actId="478"/>
          <ac:grpSpMkLst>
            <pc:docMk/>
            <pc:sldMk cId="3410562597" sldId="2076137297"/>
            <ac:grpSpMk id="215" creationId="{F39F95C6-0E30-4EA2-895C-964232368086}"/>
          </ac:grpSpMkLst>
        </pc:grpChg>
        <pc:grpChg chg="add mod ord">
          <ac:chgData name="Beth Massi" userId="bd08b5aa-02b2-43fc-b15c-eeea7517ad71" providerId="ADAL" clId="{A387DFE6-AD3D-4FE8-9052-54EC6952B2AD}" dt="2021-02-18T18:08:14.947" v="10551" actId="6549"/>
          <ac:grpSpMkLst>
            <pc:docMk/>
            <pc:sldMk cId="3410562597" sldId="2076137297"/>
            <ac:grpSpMk id="242" creationId="{E1B2E359-C3FB-4739-B750-0FF87F70BA45}"/>
          </ac:grpSpMkLst>
        </pc:grpChg>
        <pc:grpChg chg="add del">
          <ac:chgData name="Beth Massi" userId="bd08b5aa-02b2-43fc-b15c-eeea7517ad71" providerId="ADAL" clId="{A387DFE6-AD3D-4FE8-9052-54EC6952B2AD}" dt="2021-02-18T17:58:17.828" v="10189" actId="478"/>
          <ac:grpSpMkLst>
            <pc:docMk/>
            <pc:sldMk cId="3410562597" sldId="2076137297"/>
            <ac:grpSpMk id="253" creationId="{199E7167-9708-4139-83DD-D8D0CA7038E1}"/>
          </ac:grpSpMkLst>
        </pc:grpChg>
        <pc:grpChg chg="add del">
          <ac:chgData name="Beth Massi" userId="bd08b5aa-02b2-43fc-b15c-eeea7517ad71" providerId="ADAL" clId="{A387DFE6-AD3D-4FE8-9052-54EC6952B2AD}" dt="2021-02-18T17:58:11.993" v="10185" actId="478"/>
          <ac:grpSpMkLst>
            <pc:docMk/>
            <pc:sldMk cId="3410562597" sldId="2076137297"/>
            <ac:grpSpMk id="269" creationId="{98377F06-4961-4F75-86C5-61FFC3C71C6A}"/>
          </ac:grpSpMkLst>
        </pc:grpChg>
        <pc:grpChg chg="add del">
          <ac:chgData name="Beth Massi" userId="bd08b5aa-02b2-43fc-b15c-eeea7517ad71" providerId="ADAL" clId="{A387DFE6-AD3D-4FE8-9052-54EC6952B2AD}" dt="2021-02-18T17:58:14.521" v="10186" actId="478"/>
          <ac:grpSpMkLst>
            <pc:docMk/>
            <pc:sldMk cId="3410562597" sldId="2076137297"/>
            <ac:grpSpMk id="276" creationId="{9BF56351-BDC3-4030-B6BB-41588F24845E}"/>
          </ac:grpSpMkLst>
        </pc:grpChg>
        <pc:grpChg chg="add del ord">
          <ac:chgData name="Beth Massi" userId="bd08b5aa-02b2-43fc-b15c-eeea7517ad71" providerId="ADAL" clId="{A387DFE6-AD3D-4FE8-9052-54EC6952B2AD}" dt="2021-02-18T17:58:19.559" v="10190" actId="478"/>
          <ac:grpSpMkLst>
            <pc:docMk/>
            <pc:sldMk cId="3410562597" sldId="2076137297"/>
            <ac:grpSpMk id="277" creationId="{66212D15-1B9B-457B-9D57-133CF0B1ED02}"/>
          </ac:grpSpMkLst>
        </pc:grpChg>
        <pc:grpChg chg="add del mod">
          <ac:chgData name="Beth Massi" userId="bd08b5aa-02b2-43fc-b15c-eeea7517ad71" providerId="ADAL" clId="{A387DFE6-AD3D-4FE8-9052-54EC6952B2AD}" dt="2021-02-19T21:45:10.247" v="12067" actId="165"/>
          <ac:grpSpMkLst>
            <pc:docMk/>
            <pc:sldMk cId="3410562597" sldId="2076137297"/>
            <ac:grpSpMk id="279" creationId="{E59404FA-EC0D-4480-B508-B10A2220524A}"/>
          </ac:grpSpMkLst>
        </pc:grpChg>
        <pc:grpChg chg="add del mod">
          <ac:chgData name="Beth Massi" userId="bd08b5aa-02b2-43fc-b15c-eeea7517ad71" providerId="ADAL" clId="{A387DFE6-AD3D-4FE8-9052-54EC6952B2AD}" dt="2021-02-22T19:25:27.024" v="14117" actId="478"/>
          <ac:grpSpMkLst>
            <pc:docMk/>
            <pc:sldMk cId="3410562597" sldId="2076137297"/>
            <ac:grpSpMk id="280" creationId="{CB0A8E7E-58FB-42C0-9DA8-1ECFAEE5666A}"/>
          </ac:grpSpMkLst>
        </pc:grpChg>
        <pc:grpChg chg="add del">
          <ac:chgData name="Beth Massi" userId="bd08b5aa-02b2-43fc-b15c-eeea7517ad71" providerId="ADAL" clId="{A387DFE6-AD3D-4FE8-9052-54EC6952B2AD}" dt="2021-02-22T19:25:38.663" v="14122" actId="478"/>
          <ac:grpSpMkLst>
            <pc:docMk/>
            <pc:sldMk cId="3410562597" sldId="2076137297"/>
            <ac:grpSpMk id="303" creationId="{73279CEE-5F61-4D37-AE9C-A811F8EA82EB}"/>
          </ac:grpSpMkLst>
        </pc:grpChg>
        <pc:grpChg chg="add del">
          <ac:chgData name="Beth Massi" userId="bd08b5aa-02b2-43fc-b15c-eeea7517ad71" providerId="ADAL" clId="{A387DFE6-AD3D-4FE8-9052-54EC6952B2AD}" dt="2021-02-22T19:25:36.417" v="14121" actId="478"/>
          <ac:grpSpMkLst>
            <pc:docMk/>
            <pc:sldMk cId="3410562597" sldId="2076137297"/>
            <ac:grpSpMk id="304" creationId="{51A22B35-103D-4CCA-BCE2-7176191D02BF}"/>
          </ac:grpSpMkLst>
        </pc:grpChg>
        <pc:grpChg chg="add del">
          <ac:chgData name="Beth Massi" userId="bd08b5aa-02b2-43fc-b15c-eeea7517ad71" providerId="ADAL" clId="{A387DFE6-AD3D-4FE8-9052-54EC6952B2AD}" dt="2021-02-22T19:29:59.403" v="14171" actId="165"/>
          <ac:grpSpMkLst>
            <pc:docMk/>
            <pc:sldMk cId="3410562597" sldId="2076137297"/>
            <ac:grpSpMk id="307" creationId="{9706AC3B-7D3A-47DD-B728-FC90A1F63997}"/>
          </ac:grpSpMkLst>
        </pc:grpChg>
        <pc:grpChg chg="add del mod">
          <ac:chgData name="Beth Massi" userId="bd08b5aa-02b2-43fc-b15c-eeea7517ad71" providerId="ADAL" clId="{A387DFE6-AD3D-4FE8-9052-54EC6952B2AD}" dt="2021-02-22T19:29:59.604" v="14172" actId="165"/>
          <ac:grpSpMkLst>
            <pc:docMk/>
            <pc:sldMk cId="3410562597" sldId="2076137297"/>
            <ac:grpSpMk id="308" creationId="{C9601EB2-16A0-4856-AEC4-C516FA7A23EF}"/>
          </ac:grpSpMkLst>
        </pc:grpChg>
        <pc:grpChg chg="add del">
          <ac:chgData name="Beth Massi" userId="bd08b5aa-02b2-43fc-b15c-eeea7517ad71" providerId="ADAL" clId="{A387DFE6-AD3D-4FE8-9052-54EC6952B2AD}" dt="2021-02-22T19:29:59.213" v="14170" actId="165"/>
          <ac:grpSpMkLst>
            <pc:docMk/>
            <pc:sldMk cId="3410562597" sldId="2076137297"/>
            <ac:grpSpMk id="309" creationId="{DFE83CCA-EFE7-4348-846D-E229892174D3}"/>
          </ac:grpSpMkLst>
        </pc:grpChg>
        <pc:grpChg chg="add del">
          <ac:chgData name="Beth Massi" userId="bd08b5aa-02b2-43fc-b15c-eeea7517ad71" providerId="ADAL" clId="{A387DFE6-AD3D-4FE8-9052-54EC6952B2AD}" dt="2021-02-22T19:29:58.973" v="14169" actId="165"/>
          <ac:grpSpMkLst>
            <pc:docMk/>
            <pc:sldMk cId="3410562597" sldId="2076137297"/>
            <ac:grpSpMk id="310" creationId="{F7CB2C6A-77DE-4F56-AE15-2AC74A715B72}"/>
          </ac:grpSpMkLst>
        </pc:grpChg>
        <pc:grpChg chg="add del">
          <ac:chgData name="Beth Massi" userId="bd08b5aa-02b2-43fc-b15c-eeea7517ad71" providerId="ADAL" clId="{A387DFE6-AD3D-4FE8-9052-54EC6952B2AD}" dt="2021-02-22T19:29:58.716" v="14168" actId="165"/>
          <ac:grpSpMkLst>
            <pc:docMk/>
            <pc:sldMk cId="3410562597" sldId="2076137297"/>
            <ac:grpSpMk id="311" creationId="{5DAF1457-EBBA-4398-BA43-04742E5F804F}"/>
          </ac:grpSpMkLst>
        </pc:grpChg>
        <pc:grpChg chg="add del">
          <ac:chgData name="Beth Massi" userId="bd08b5aa-02b2-43fc-b15c-eeea7517ad71" providerId="ADAL" clId="{A387DFE6-AD3D-4FE8-9052-54EC6952B2AD}" dt="2021-02-22T19:26:17.806" v="14125" actId="478"/>
          <ac:grpSpMkLst>
            <pc:docMk/>
            <pc:sldMk cId="3410562597" sldId="2076137297"/>
            <ac:grpSpMk id="321" creationId="{BA19594C-7099-4990-A545-F629223CB54F}"/>
          </ac:grpSpMkLst>
        </pc:grpChg>
        <pc:grpChg chg="add del">
          <ac:chgData name="Beth Massi" userId="bd08b5aa-02b2-43fc-b15c-eeea7517ad71" providerId="ADAL" clId="{A387DFE6-AD3D-4FE8-9052-54EC6952B2AD}" dt="2021-02-22T19:26:20.775" v="14126" actId="478"/>
          <ac:grpSpMkLst>
            <pc:docMk/>
            <pc:sldMk cId="3410562597" sldId="2076137297"/>
            <ac:grpSpMk id="322" creationId="{A2E1A837-81BE-450A-B743-482BA354ED84}"/>
          </ac:grpSpMkLst>
        </pc:grpChg>
        <pc:cxnChg chg="add mod">
          <ac:chgData name="Beth Massi" userId="bd08b5aa-02b2-43fc-b15c-eeea7517ad71" providerId="ADAL" clId="{A387DFE6-AD3D-4FE8-9052-54EC6952B2AD}" dt="2021-02-22T19:27:35.233" v="14129" actId="1076"/>
          <ac:cxnSpMkLst>
            <pc:docMk/>
            <pc:sldMk cId="3410562597" sldId="2076137297"/>
            <ac:cxnSpMk id="5" creationId="{E728D3F2-E8F7-49C9-A9BB-DF93A62D00D8}"/>
          </ac:cxnSpMkLst>
        </pc:cxnChg>
        <pc:cxnChg chg="add del mod">
          <ac:chgData name="Beth Massi" userId="bd08b5aa-02b2-43fc-b15c-eeea7517ad71" providerId="ADAL" clId="{A387DFE6-AD3D-4FE8-9052-54EC6952B2AD}" dt="2021-02-18T01:06:12.701" v="8841" actId="478"/>
          <ac:cxnSpMkLst>
            <pc:docMk/>
            <pc:sldMk cId="3410562597" sldId="2076137297"/>
            <ac:cxnSpMk id="7" creationId="{66E3A543-FE0B-4523-957B-87BD3F1019B8}"/>
          </ac:cxnSpMkLst>
        </pc:cxnChg>
        <pc:cxnChg chg="add del mod">
          <ac:chgData name="Beth Massi" userId="bd08b5aa-02b2-43fc-b15c-eeea7517ad71" providerId="ADAL" clId="{A387DFE6-AD3D-4FE8-9052-54EC6952B2AD}" dt="2021-02-18T00:19:21.134" v="8598" actId="478"/>
          <ac:cxnSpMkLst>
            <pc:docMk/>
            <pc:sldMk cId="3410562597" sldId="2076137297"/>
            <ac:cxnSpMk id="11" creationId="{011F85B0-A1D9-473B-8AE4-2AAFCC362026}"/>
          </ac:cxnSpMkLst>
        </pc:cxnChg>
        <pc:cxnChg chg="add del mod">
          <ac:chgData name="Beth Massi" userId="bd08b5aa-02b2-43fc-b15c-eeea7517ad71" providerId="ADAL" clId="{A387DFE6-AD3D-4FE8-9052-54EC6952B2AD}" dt="2021-02-18T00:19:22.773" v="8599" actId="478"/>
          <ac:cxnSpMkLst>
            <pc:docMk/>
            <pc:sldMk cId="3410562597" sldId="2076137297"/>
            <ac:cxnSpMk id="16" creationId="{7C8BB201-E3F7-4B99-9D9B-568C167549FD}"/>
          </ac:cxnSpMkLst>
        </pc:cxnChg>
        <pc:cxnChg chg="add del mod">
          <ac:chgData name="Beth Massi" userId="bd08b5aa-02b2-43fc-b15c-eeea7517ad71" providerId="ADAL" clId="{A387DFE6-AD3D-4FE8-9052-54EC6952B2AD}" dt="2021-02-18T00:19:33.238" v="8605" actId="478"/>
          <ac:cxnSpMkLst>
            <pc:docMk/>
            <pc:sldMk cId="3410562597" sldId="2076137297"/>
            <ac:cxnSpMk id="22" creationId="{FC71997C-6E77-491B-B5AE-79120DB01E70}"/>
          </ac:cxnSpMkLst>
        </pc:cxnChg>
        <pc:cxnChg chg="add del mod">
          <ac:chgData name="Beth Massi" userId="bd08b5aa-02b2-43fc-b15c-eeea7517ad71" providerId="ADAL" clId="{A387DFE6-AD3D-4FE8-9052-54EC6952B2AD}" dt="2021-02-18T00:19:31.910" v="8604" actId="478"/>
          <ac:cxnSpMkLst>
            <pc:docMk/>
            <pc:sldMk cId="3410562597" sldId="2076137297"/>
            <ac:cxnSpMk id="24" creationId="{8BE40E34-6236-4DDF-90F8-E46FC6FE1222}"/>
          </ac:cxnSpMkLst>
        </pc:cxnChg>
        <pc:cxnChg chg="add del mod">
          <ac:chgData name="Beth Massi" userId="bd08b5aa-02b2-43fc-b15c-eeea7517ad71" providerId="ADAL" clId="{A387DFE6-AD3D-4FE8-9052-54EC6952B2AD}" dt="2021-02-18T00:19:43.784" v="8610" actId="478"/>
          <ac:cxnSpMkLst>
            <pc:docMk/>
            <pc:sldMk cId="3410562597" sldId="2076137297"/>
            <ac:cxnSpMk id="27" creationId="{FF2D8F69-AA17-4B3C-BEE7-FCFCE3D26D6E}"/>
          </ac:cxnSpMkLst>
        </pc:cxnChg>
        <pc:cxnChg chg="add del mod">
          <ac:chgData name="Beth Massi" userId="bd08b5aa-02b2-43fc-b15c-eeea7517ad71" providerId="ADAL" clId="{A387DFE6-AD3D-4FE8-9052-54EC6952B2AD}" dt="2021-02-18T00:19:44.702" v="8611" actId="478"/>
          <ac:cxnSpMkLst>
            <pc:docMk/>
            <pc:sldMk cId="3410562597" sldId="2076137297"/>
            <ac:cxnSpMk id="29" creationId="{531091A8-4442-4E6F-9481-3CBB06071997}"/>
          </ac:cxnSpMkLst>
        </pc:cxnChg>
        <pc:cxnChg chg="add mod ord">
          <ac:chgData name="Beth Massi" userId="bd08b5aa-02b2-43fc-b15c-eeea7517ad71" providerId="ADAL" clId="{A387DFE6-AD3D-4FE8-9052-54EC6952B2AD}" dt="2021-02-22T19:27:47.212" v="14131" actId="1035"/>
          <ac:cxnSpMkLst>
            <pc:docMk/>
            <pc:sldMk cId="3410562597" sldId="2076137297"/>
            <ac:cxnSpMk id="32" creationId="{87500549-9384-4E9C-9208-58762D53C52F}"/>
          </ac:cxnSpMkLst>
        </pc:cxnChg>
        <pc:cxnChg chg="add del mod">
          <ac:chgData name="Beth Massi" userId="bd08b5aa-02b2-43fc-b15c-eeea7517ad71" providerId="ADAL" clId="{A387DFE6-AD3D-4FE8-9052-54EC6952B2AD}" dt="2021-02-18T01:36:37.328" v="8939" actId="478"/>
          <ac:cxnSpMkLst>
            <pc:docMk/>
            <pc:sldMk cId="3410562597" sldId="2076137297"/>
            <ac:cxnSpMk id="34" creationId="{6371FC0B-9F96-4A80-961F-7AACB88FDBDE}"/>
          </ac:cxnSpMkLst>
        </pc:cxnChg>
        <pc:cxnChg chg="add mod">
          <ac:chgData name="Beth Massi" userId="bd08b5aa-02b2-43fc-b15c-eeea7517ad71" providerId="ADAL" clId="{A387DFE6-AD3D-4FE8-9052-54EC6952B2AD}" dt="2021-02-22T19:29:59.843" v="14173" actId="1035"/>
          <ac:cxnSpMkLst>
            <pc:docMk/>
            <pc:sldMk cId="3410562597" sldId="2076137297"/>
            <ac:cxnSpMk id="38" creationId="{AC35CD9D-32A4-4188-9E58-764C28B49EDA}"/>
          </ac:cxnSpMkLst>
        </pc:cxnChg>
        <pc:cxnChg chg="add del mod">
          <ac:chgData name="Beth Massi" userId="bd08b5aa-02b2-43fc-b15c-eeea7517ad71" providerId="ADAL" clId="{A387DFE6-AD3D-4FE8-9052-54EC6952B2AD}" dt="2021-02-18T01:36:42.123" v="8941" actId="478"/>
          <ac:cxnSpMkLst>
            <pc:docMk/>
            <pc:sldMk cId="3410562597" sldId="2076137297"/>
            <ac:cxnSpMk id="40" creationId="{547859CB-D945-44DF-8E84-43122F6F4E5F}"/>
          </ac:cxnSpMkLst>
        </pc:cxnChg>
        <pc:cxnChg chg="add del mod">
          <ac:chgData name="Beth Massi" userId="bd08b5aa-02b2-43fc-b15c-eeea7517ad71" providerId="ADAL" clId="{A387DFE6-AD3D-4FE8-9052-54EC6952B2AD}" dt="2021-02-18T01:41:45.964" v="8990" actId="478"/>
          <ac:cxnSpMkLst>
            <pc:docMk/>
            <pc:sldMk cId="3410562597" sldId="2076137297"/>
            <ac:cxnSpMk id="42" creationId="{2C2E5DCE-9F3E-4A7E-9C39-3A8290D0DDA8}"/>
          </ac:cxnSpMkLst>
        </pc:cxnChg>
        <pc:cxnChg chg="add del mod">
          <ac:chgData name="Beth Massi" userId="bd08b5aa-02b2-43fc-b15c-eeea7517ad71" providerId="ADAL" clId="{A387DFE6-AD3D-4FE8-9052-54EC6952B2AD}" dt="2021-02-18T01:41:47.187" v="8991" actId="478"/>
          <ac:cxnSpMkLst>
            <pc:docMk/>
            <pc:sldMk cId="3410562597" sldId="2076137297"/>
            <ac:cxnSpMk id="44" creationId="{D0B3A6A3-E1D3-4101-BC8B-B9FD03EE607C}"/>
          </ac:cxnSpMkLst>
        </pc:cxnChg>
        <pc:cxnChg chg="add del mod topLvl">
          <ac:chgData name="Beth Massi" userId="bd08b5aa-02b2-43fc-b15c-eeea7517ad71" providerId="ADAL" clId="{A387DFE6-AD3D-4FE8-9052-54EC6952B2AD}" dt="2021-02-22T19:29:57.654" v="14167" actId="478"/>
          <ac:cxnSpMkLst>
            <pc:docMk/>
            <pc:sldMk cId="3410562597" sldId="2076137297"/>
            <ac:cxnSpMk id="70" creationId="{E8089B68-D6A4-42BF-9190-2EA6CA7AAEB6}"/>
          </ac:cxnSpMkLst>
        </pc:cxnChg>
        <pc:cxnChg chg="add del mod">
          <ac:chgData name="Beth Massi" userId="bd08b5aa-02b2-43fc-b15c-eeea7517ad71" providerId="ADAL" clId="{A387DFE6-AD3D-4FE8-9052-54EC6952B2AD}" dt="2021-02-18T18:05:15.031" v="10359" actId="478"/>
          <ac:cxnSpMkLst>
            <pc:docMk/>
            <pc:sldMk cId="3410562597" sldId="2076137297"/>
            <ac:cxnSpMk id="77" creationId="{0124E356-7BEC-47A1-A9BD-490D5E48147B}"/>
          </ac:cxnSpMkLst>
        </pc:cxnChg>
        <pc:cxnChg chg="add del mod">
          <ac:chgData name="Beth Massi" userId="bd08b5aa-02b2-43fc-b15c-eeea7517ad71" providerId="ADAL" clId="{A387DFE6-AD3D-4FE8-9052-54EC6952B2AD}" dt="2021-02-18T01:52:26.006" v="9200" actId="478"/>
          <ac:cxnSpMkLst>
            <pc:docMk/>
            <pc:sldMk cId="3410562597" sldId="2076137297"/>
            <ac:cxnSpMk id="86" creationId="{C96CEEA5-8085-4006-B2E7-B1DEF08C52A9}"/>
          </ac:cxnSpMkLst>
        </pc:cxnChg>
        <pc:cxnChg chg="add del mod topLvl">
          <ac:chgData name="Beth Massi" userId="bd08b5aa-02b2-43fc-b15c-eeea7517ad71" providerId="ADAL" clId="{A387DFE6-AD3D-4FE8-9052-54EC6952B2AD}" dt="2021-02-22T19:29:57.148" v="14165" actId="478"/>
          <ac:cxnSpMkLst>
            <pc:docMk/>
            <pc:sldMk cId="3410562597" sldId="2076137297"/>
            <ac:cxnSpMk id="93" creationId="{6B4B251C-683A-42D9-A368-6EB33CA19706}"/>
          </ac:cxnSpMkLst>
        </pc:cxnChg>
        <pc:cxnChg chg="add del mod">
          <ac:chgData name="Beth Massi" userId="bd08b5aa-02b2-43fc-b15c-eeea7517ad71" providerId="ADAL" clId="{A387DFE6-AD3D-4FE8-9052-54EC6952B2AD}" dt="2021-02-18T18:05:25.480" v="10362" actId="478"/>
          <ac:cxnSpMkLst>
            <pc:docMk/>
            <pc:sldMk cId="3410562597" sldId="2076137297"/>
            <ac:cxnSpMk id="107" creationId="{B748AC70-BBFB-4802-BD8C-C8DB2AF546CD}"/>
          </ac:cxnSpMkLst>
        </pc:cxnChg>
        <pc:cxnChg chg="add del mod topLvl">
          <ac:chgData name="Beth Massi" userId="bd08b5aa-02b2-43fc-b15c-eeea7517ad71" providerId="ADAL" clId="{A387DFE6-AD3D-4FE8-9052-54EC6952B2AD}" dt="2021-02-22T19:29:56.758" v="14163" actId="478"/>
          <ac:cxnSpMkLst>
            <pc:docMk/>
            <pc:sldMk cId="3410562597" sldId="2076137297"/>
            <ac:cxnSpMk id="112" creationId="{3C0FDCC8-9DB6-452C-A0EE-F4C688EF1111}"/>
          </ac:cxnSpMkLst>
        </pc:cxnChg>
        <pc:cxnChg chg="add del mod">
          <ac:chgData name="Beth Massi" userId="bd08b5aa-02b2-43fc-b15c-eeea7517ad71" providerId="ADAL" clId="{A387DFE6-AD3D-4FE8-9052-54EC6952B2AD}" dt="2021-02-22T19:30:15.615" v="14178" actId="478"/>
          <ac:cxnSpMkLst>
            <pc:docMk/>
            <pc:sldMk cId="3410562597" sldId="2076137297"/>
            <ac:cxnSpMk id="118" creationId="{A2F5616A-EE21-4CE3-BDCC-24FEF6B0657F}"/>
          </ac:cxnSpMkLst>
        </pc:cxnChg>
        <pc:cxnChg chg="add del mod ord topLvl">
          <ac:chgData name="Beth Massi" userId="bd08b5aa-02b2-43fc-b15c-eeea7517ad71" providerId="ADAL" clId="{A387DFE6-AD3D-4FE8-9052-54EC6952B2AD}" dt="2021-02-22T19:29:56.224" v="14160" actId="478"/>
          <ac:cxnSpMkLst>
            <pc:docMk/>
            <pc:sldMk cId="3410562597" sldId="2076137297"/>
            <ac:cxnSpMk id="126" creationId="{905642E6-1F75-4E4D-A1DD-A27998531B33}"/>
          </ac:cxnSpMkLst>
        </pc:cxnChg>
        <pc:cxnChg chg="add del mod">
          <ac:chgData name="Beth Massi" userId="bd08b5aa-02b2-43fc-b15c-eeea7517ad71" providerId="ADAL" clId="{A387DFE6-AD3D-4FE8-9052-54EC6952B2AD}" dt="2021-02-18T18:04:59.964" v="10356" actId="478"/>
          <ac:cxnSpMkLst>
            <pc:docMk/>
            <pc:sldMk cId="3410562597" sldId="2076137297"/>
            <ac:cxnSpMk id="130" creationId="{A31478D5-1656-4F37-B284-45B05B098D15}"/>
          </ac:cxnSpMkLst>
        </pc:cxnChg>
        <pc:cxnChg chg="add mod">
          <ac:chgData name="Beth Massi" userId="bd08b5aa-02b2-43fc-b15c-eeea7517ad71" providerId="ADAL" clId="{A387DFE6-AD3D-4FE8-9052-54EC6952B2AD}" dt="2021-02-22T19:30:01.232" v="14177" actId="1076"/>
          <ac:cxnSpMkLst>
            <pc:docMk/>
            <pc:sldMk cId="3410562597" sldId="2076137297"/>
            <ac:cxnSpMk id="132" creationId="{50AA9D18-758F-4EB8-B273-E8C163057420}"/>
          </ac:cxnSpMkLst>
        </pc:cxnChg>
        <pc:cxnChg chg="add mod">
          <ac:chgData name="Beth Massi" userId="bd08b5aa-02b2-43fc-b15c-eeea7517ad71" providerId="ADAL" clId="{A387DFE6-AD3D-4FE8-9052-54EC6952B2AD}" dt="2021-02-22T19:26:17.806" v="14125" actId="478"/>
          <ac:cxnSpMkLst>
            <pc:docMk/>
            <pc:sldMk cId="3410562597" sldId="2076137297"/>
            <ac:cxnSpMk id="140" creationId="{703BC4B5-11D5-4EC3-AAC8-16AF4A1AD4E4}"/>
          </ac:cxnSpMkLst>
        </pc:cxnChg>
        <pc:cxnChg chg="add mod">
          <ac:chgData name="Beth Massi" userId="bd08b5aa-02b2-43fc-b15c-eeea7517ad71" providerId="ADAL" clId="{A387DFE6-AD3D-4FE8-9052-54EC6952B2AD}" dt="2021-02-22T19:26:20.775" v="14126" actId="478"/>
          <ac:cxnSpMkLst>
            <pc:docMk/>
            <pc:sldMk cId="3410562597" sldId="2076137297"/>
            <ac:cxnSpMk id="142" creationId="{4521DD49-2988-40A4-9280-7DCEA7F5DF0B}"/>
          </ac:cxnSpMkLst>
        </pc:cxnChg>
        <pc:cxnChg chg="add del mod topLvl">
          <ac:chgData name="Beth Massi" userId="bd08b5aa-02b2-43fc-b15c-eeea7517ad71" providerId="ADAL" clId="{A387DFE6-AD3D-4FE8-9052-54EC6952B2AD}" dt="2021-02-22T19:29:56.011" v="14159" actId="478"/>
          <ac:cxnSpMkLst>
            <pc:docMk/>
            <pc:sldMk cId="3410562597" sldId="2076137297"/>
            <ac:cxnSpMk id="147" creationId="{00C5F098-284C-4961-8D2D-FBE13B88B883}"/>
          </ac:cxnSpMkLst>
        </pc:cxnChg>
        <pc:cxnChg chg="add del mod">
          <ac:chgData name="Beth Massi" userId="bd08b5aa-02b2-43fc-b15c-eeea7517ad71" providerId="ADAL" clId="{A387DFE6-AD3D-4FE8-9052-54EC6952B2AD}" dt="2021-02-18T18:05:05.245" v="10358" actId="478"/>
          <ac:cxnSpMkLst>
            <pc:docMk/>
            <pc:sldMk cId="3410562597" sldId="2076137297"/>
            <ac:cxnSpMk id="151" creationId="{77749ECA-0074-4CF0-AF90-FA0836386976}"/>
          </ac:cxnSpMkLst>
        </pc:cxnChg>
        <pc:cxnChg chg="add mod">
          <ac:chgData name="Beth Massi" userId="bd08b5aa-02b2-43fc-b15c-eeea7517ad71" providerId="ADAL" clId="{A387DFE6-AD3D-4FE8-9052-54EC6952B2AD}" dt="2021-02-22T19:25:27.024" v="14117" actId="478"/>
          <ac:cxnSpMkLst>
            <pc:docMk/>
            <pc:sldMk cId="3410562597" sldId="2076137297"/>
            <ac:cxnSpMk id="157" creationId="{9D857521-4D03-411C-A3D1-B5BC575C8815}"/>
          </ac:cxnSpMkLst>
        </pc:cxnChg>
        <pc:cxnChg chg="add mod">
          <ac:chgData name="Beth Massi" userId="bd08b5aa-02b2-43fc-b15c-eeea7517ad71" providerId="ADAL" clId="{A387DFE6-AD3D-4FE8-9052-54EC6952B2AD}" dt="2021-02-22T19:25:27.024" v="14117" actId="478"/>
          <ac:cxnSpMkLst>
            <pc:docMk/>
            <pc:sldMk cId="3410562597" sldId="2076137297"/>
            <ac:cxnSpMk id="162" creationId="{E7CA3457-A60A-48DE-B603-F6FA52CA5F1A}"/>
          </ac:cxnSpMkLst>
        </pc:cxnChg>
        <pc:cxnChg chg="add del mod ord">
          <ac:chgData name="Beth Massi" userId="bd08b5aa-02b2-43fc-b15c-eeea7517ad71" providerId="ADAL" clId="{A387DFE6-AD3D-4FE8-9052-54EC6952B2AD}" dt="2021-02-18T02:27:32.370" v="9814" actId="478"/>
          <ac:cxnSpMkLst>
            <pc:docMk/>
            <pc:sldMk cId="3410562597" sldId="2076137297"/>
            <ac:cxnSpMk id="172" creationId="{F0750A1C-9F03-4270-8BA0-9FD03F61BB85}"/>
          </ac:cxnSpMkLst>
        </pc:cxnChg>
        <pc:cxnChg chg="add del mod ord">
          <ac:chgData name="Beth Massi" userId="bd08b5aa-02b2-43fc-b15c-eeea7517ad71" providerId="ADAL" clId="{A387DFE6-AD3D-4FE8-9052-54EC6952B2AD}" dt="2021-02-18T02:18:41.084" v="9567" actId="478"/>
          <ac:cxnSpMkLst>
            <pc:docMk/>
            <pc:sldMk cId="3410562597" sldId="2076137297"/>
            <ac:cxnSpMk id="180" creationId="{7E77FD34-5BAF-4984-A983-4E61448CA23B}"/>
          </ac:cxnSpMkLst>
        </pc:cxnChg>
        <pc:cxnChg chg="add del">
          <ac:chgData name="Beth Massi" userId="bd08b5aa-02b2-43fc-b15c-eeea7517ad71" providerId="ADAL" clId="{A387DFE6-AD3D-4FE8-9052-54EC6952B2AD}" dt="2021-02-18T02:19:43.880" v="9573" actId="11529"/>
          <ac:cxnSpMkLst>
            <pc:docMk/>
            <pc:sldMk cId="3410562597" sldId="2076137297"/>
            <ac:cxnSpMk id="188" creationId="{58DEC6EC-D888-426D-8CCF-368624D063D9}"/>
          </ac:cxnSpMkLst>
        </pc:cxnChg>
        <pc:cxnChg chg="add del mod ord">
          <ac:chgData name="Beth Massi" userId="bd08b5aa-02b2-43fc-b15c-eeea7517ad71" providerId="ADAL" clId="{A387DFE6-AD3D-4FE8-9052-54EC6952B2AD}" dt="2021-02-18T17:58:16.727" v="10188" actId="478"/>
          <ac:cxnSpMkLst>
            <pc:docMk/>
            <pc:sldMk cId="3410562597" sldId="2076137297"/>
            <ac:cxnSpMk id="190" creationId="{CAF72E8E-2869-4C57-B6E2-092E2596C1F0}"/>
          </ac:cxnSpMkLst>
        </pc:cxnChg>
        <pc:cxnChg chg="add mod ord">
          <ac:chgData name="Beth Massi" userId="bd08b5aa-02b2-43fc-b15c-eeea7517ad71" providerId="ADAL" clId="{A387DFE6-AD3D-4FE8-9052-54EC6952B2AD}" dt="2021-02-18T02:31:14.831" v="9845" actId="478"/>
          <ac:cxnSpMkLst>
            <pc:docMk/>
            <pc:sldMk cId="3410562597" sldId="2076137297"/>
            <ac:cxnSpMk id="196" creationId="{45CB101C-E228-4B59-968F-9B7F52B98DDD}"/>
          </ac:cxnSpMkLst>
        </pc:cxnChg>
        <pc:cxnChg chg="add mod">
          <ac:chgData name="Beth Massi" userId="bd08b5aa-02b2-43fc-b15c-eeea7517ad71" providerId="ADAL" clId="{A387DFE6-AD3D-4FE8-9052-54EC6952B2AD}" dt="2021-02-18T02:28:50.393" v="9825" actId="14100"/>
          <ac:cxnSpMkLst>
            <pc:docMk/>
            <pc:sldMk cId="3410562597" sldId="2076137297"/>
            <ac:cxnSpMk id="201" creationId="{B2533FAE-D2B9-4FFF-BBF1-25FC6A713510}"/>
          </ac:cxnSpMkLst>
        </pc:cxnChg>
        <pc:cxnChg chg="add mod ord">
          <ac:chgData name="Beth Massi" userId="bd08b5aa-02b2-43fc-b15c-eeea7517ad71" providerId="ADAL" clId="{A387DFE6-AD3D-4FE8-9052-54EC6952B2AD}" dt="2021-02-18T02:31:14.831" v="9845" actId="478"/>
          <ac:cxnSpMkLst>
            <pc:docMk/>
            <pc:sldMk cId="3410562597" sldId="2076137297"/>
            <ac:cxnSpMk id="205" creationId="{11CD672B-9B4A-4E3A-B957-93E5F4663443}"/>
          </ac:cxnSpMkLst>
        </pc:cxnChg>
        <pc:cxnChg chg="add mod">
          <ac:chgData name="Beth Massi" userId="bd08b5aa-02b2-43fc-b15c-eeea7517ad71" providerId="ADAL" clId="{A387DFE6-AD3D-4FE8-9052-54EC6952B2AD}" dt="2021-02-18T02:29:46.257" v="9835" actId="1076"/>
          <ac:cxnSpMkLst>
            <pc:docMk/>
            <pc:sldMk cId="3410562597" sldId="2076137297"/>
            <ac:cxnSpMk id="208" creationId="{ECAF50D7-6D53-4C50-AB9D-45A1F304AB6B}"/>
          </ac:cxnSpMkLst>
        </pc:cxnChg>
        <pc:cxnChg chg="add mod topLvl">
          <ac:chgData name="Beth Massi" userId="bd08b5aa-02b2-43fc-b15c-eeea7517ad71" providerId="ADAL" clId="{A387DFE6-AD3D-4FE8-9052-54EC6952B2AD}" dt="2021-02-18T02:30:50.466" v="9842" actId="571"/>
          <ac:cxnSpMkLst>
            <pc:docMk/>
            <pc:sldMk cId="3410562597" sldId="2076137297"/>
            <ac:cxnSpMk id="210" creationId="{9335B106-A5BC-4F80-83CF-22380773AAA2}"/>
          </ac:cxnSpMkLst>
        </pc:cxnChg>
        <pc:cxnChg chg="add mod topLvl">
          <ac:chgData name="Beth Massi" userId="bd08b5aa-02b2-43fc-b15c-eeea7517ad71" providerId="ADAL" clId="{A387DFE6-AD3D-4FE8-9052-54EC6952B2AD}" dt="2021-02-18T02:30:50.466" v="9842" actId="571"/>
          <ac:cxnSpMkLst>
            <pc:docMk/>
            <pc:sldMk cId="3410562597" sldId="2076137297"/>
            <ac:cxnSpMk id="211" creationId="{B653EEDC-8248-46AD-ABD4-E5B78B56881D}"/>
          </ac:cxnSpMkLst>
        </pc:cxnChg>
        <pc:cxnChg chg="add mod topLvl">
          <ac:chgData name="Beth Massi" userId="bd08b5aa-02b2-43fc-b15c-eeea7517ad71" providerId="ADAL" clId="{A387DFE6-AD3D-4FE8-9052-54EC6952B2AD}" dt="2021-02-18T02:30:50.466" v="9842" actId="571"/>
          <ac:cxnSpMkLst>
            <pc:docMk/>
            <pc:sldMk cId="3410562597" sldId="2076137297"/>
            <ac:cxnSpMk id="212" creationId="{34237416-799B-4B46-90A8-1CA3D1724B31}"/>
          </ac:cxnSpMkLst>
        </pc:cxnChg>
        <pc:cxnChg chg="add mod topLvl">
          <ac:chgData name="Beth Massi" userId="bd08b5aa-02b2-43fc-b15c-eeea7517ad71" providerId="ADAL" clId="{A387DFE6-AD3D-4FE8-9052-54EC6952B2AD}" dt="2021-02-18T02:30:50.466" v="9842" actId="571"/>
          <ac:cxnSpMkLst>
            <pc:docMk/>
            <pc:sldMk cId="3410562597" sldId="2076137297"/>
            <ac:cxnSpMk id="213" creationId="{8E7777AA-6F8D-4936-B794-80CFE919BB9F}"/>
          </ac:cxnSpMkLst>
        </pc:cxnChg>
        <pc:cxnChg chg="add mod">
          <ac:chgData name="Beth Massi" userId="bd08b5aa-02b2-43fc-b15c-eeea7517ad71" providerId="ADAL" clId="{A387DFE6-AD3D-4FE8-9052-54EC6952B2AD}" dt="2021-02-18T16:58:43.345" v="10066" actId="1038"/>
          <ac:cxnSpMkLst>
            <pc:docMk/>
            <pc:sldMk cId="3410562597" sldId="2076137297"/>
            <ac:cxnSpMk id="217" creationId="{50BCC2BB-7A0A-43C1-96A2-B68A933F1CD5}"/>
          </ac:cxnSpMkLst>
        </pc:cxnChg>
        <pc:cxnChg chg="add del mod">
          <ac:chgData name="Beth Massi" userId="bd08b5aa-02b2-43fc-b15c-eeea7517ad71" providerId="ADAL" clId="{A387DFE6-AD3D-4FE8-9052-54EC6952B2AD}" dt="2021-02-18T17:03:59.740" v="10094" actId="478"/>
          <ac:cxnSpMkLst>
            <pc:docMk/>
            <pc:sldMk cId="3410562597" sldId="2076137297"/>
            <ac:cxnSpMk id="219" creationId="{9099FD82-9F36-4BA2-8BAF-E6974842A3DB}"/>
          </ac:cxnSpMkLst>
        </pc:cxnChg>
        <pc:cxnChg chg="add del mod ord">
          <ac:chgData name="Beth Massi" userId="bd08b5aa-02b2-43fc-b15c-eeea7517ad71" providerId="ADAL" clId="{A387DFE6-AD3D-4FE8-9052-54EC6952B2AD}" dt="2021-02-18T02:43:35.927" v="9933" actId="478"/>
          <ac:cxnSpMkLst>
            <pc:docMk/>
            <pc:sldMk cId="3410562597" sldId="2076137297"/>
            <ac:cxnSpMk id="224" creationId="{9D9EF9FE-09DB-4ACC-B9C8-6ACA6CD1B4A1}"/>
          </ac:cxnSpMkLst>
        </pc:cxnChg>
        <pc:cxnChg chg="add del mod ord">
          <ac:chgData name="Beth Massi" userId="bd08b5aa-02b2-43fc-b15c-eeea7517ad71" providerId="ADAL" clId="{A387DFE6-AD3D-4FE8-9052-54EC6952B2AD}" dt="2021-02-18T17:58:17.828" v="10189" actId="478"/>
          <ac:cxnSpMkLst>
            <pc:docMk/>
            <pc:sldMk cId="3410562597" sldId="2076137297"/>
            <ac:cxnSpMk id="228" creationId="{CEF867E5-D826-4B36-94B4-BBC86C660A24}"/>
          </ac:cxnSpMkLst>
        </pc:cxnChg>
        <pc:cxnChg chg="add mod">
          <ac:chgData name="Beth Massi" userId="bd08b5aa-02b2-43fc-b15c-eeea7517ad71" providerId="ADAL" clId="{A387DFE6-AD3D-4FE8-9052-54EC6952B2AD}" dt="2021-02-18T17:58:14.521" v="10186" actId="478"/>
          <ac:cxnSpMkLst>
            <pc:docMk/>
            <pc:sldMk cId="3410562597" sldId="2076137297"/>
            <ac:cxnSpMk id="238" creationId="{F3AFD646-54A6-4E18-9E26-FC70AE65B5B5}"/>
          </ac:cxnSpMkLst>
        </pc:cxnChg>
        <pc:cxnChg chg="add mod">
          <ac:chgData name="Beth Massi" userId="bd08b5aa-02b2-43fc-b15c-eeea7517ad71" providerId="ADAL" clId="{A387DFE6-AD3D-4FE8-9052-54EC6952B2AD}" dt="2021-02-18T17:58:17.828" v="10189" actId="478"/>
          <ac:cxnSpMkLst>
            <pc:docMk/>
            <pc:sldMk cId="3410562597" sldId="2076137297"/>
            <ac:cxnSpMk id="244" creationId="{BD85BB3B-3871-4042-A4EB-BB3915D31434}"/>
          </ac:cxnSpMkLst>
        </pc:cxnChg>
        <pc:cxnChg chg="add mod">
          <ac:chgData name="Beth Massi" userId="bd08b5aa-02b2-43fc-b15c-eeea7517ad71" providerId="ADAL" clId="{A387DFE6-AD3D-4FE8-9052-54EC6952B2AD}" dt="2021-02-18T17:58:11.993" v="10185" actId="478"/>
          <ac:cxnSpMkLst>
            <pc:docMk/>
            <pc:sldMk cId="3410562597" sldId="2076137297"/>
            <ac:cxnSpMk id="257" creationId="{4D604BDE-8CFC-4D89-AD5A-14BE917DD9D2}"/>
          </ac:cxnSpMkLst>
        </pc:cxnChg>
        <pc:cxnChg chg="add mod">
          <ac:chgData name="Beth Massi" userId="bd08b5aa-02b2-43fc-b15c-eeea7517ad71" providerId="ADAL" clId="{A387DFE6-AD3D-4FE8-9052-54EC6952B2AD}" dt="2021-02-18T17:58:11.993" v="10185" actId="478"/>
          <ac:cxnSpMkLst>
            <pc:docMk/>
            <pc:sldMk cId="3410562597" sldId="2076137297"/>
            <ac:cxnSpMk id="263" creationId="{2C255FE9-1BD9-4C1E-842E-377F8AC00D7D}"/>
          </ac:cxnSpMkLst>
        </pc:cxnChg>
        <pc:cxnChg chg="add mod">
          <ac:chgData name="Beth Massi" userId="bd08b5aa-02b2-43fc-b15c-eeea7517ad71" providerId="ADAL" clId="{A387DFE6-AD3D-4FE8-9052-54EC6952B2AD}" dt="2021-02-18T17:58:14.521" v="10186" actId="478"/>
          <ac:cxnSpMkLst>
            <pc:docMk/>
            <pc:sldMk cId="3410562597" sldId="2076137297"/>
            <ac:cxnSpMk id="271" creationId="{B0E001F0-69D6-4FE3-86E6-CCFC438E6C72}"/>
          </ac:cxnSpMkLst>
        </pc:cxnChg>
        <pc:cxnChg chg="add del mod">
          <ac:chgData name="Beth Massi" userId="bd08b5aa-02b2-43fc-b15c-eeea7517ad71" providerId="ADAL" clId="{A387DFE6-AD3D-4FE8-9052-54EC6952B2AD}" dt="2021-02-18T17:58:15.714" v="10187" actId="478"/>
          <ac:cxnSpMkLst>
            <pc:docMk/>
            <pc:sldMk cId="3410562597" sldId="2076137297"/>
            <ac:cxnSpMk id="285" creationId="{F2D3D1D1-3747-47C4-A877-4CD4D20E0C32}"/>
          </ac:cxnSpMkLst>
        </pc:cxnChg>
      </pc:sldChg>
      <pc:sldChg chg="modSp new mod addCm">
        <pc:chgData name="Beth Massi" userId="bd08b5aa-02b2-43fc-b15c-eeea7517ad71" providerId="ADAL" clId="{A387DFE6-AD3D-4FE8-9052-54EC6952B2AD}" dt="2021-02-12T16:58:12.075" v="3597"/>
        <pc:sldMkLst>
          <pc:docMk/>
          <pc:sldMk cId="3615987370" sldId="2076137298"/>
        </pc:sldMkLst>
        <pc:spChg chg="mod">
          <ac:chgData name="Beth Massi" userId="bd08b5aa-02b2-43fc-b15c-eeea7517ad71" providerId="ADAL" clId="{A387DFE6-AD3D-4FE8-9052-54EC6952B2AD}" dt="2021-02-11T01:44:48.508" v="827" actId="20577"/>
          <ac:spMkLst>
            <pc:docMk/>
            <pc:sldMk cId="3615987370" sldId="2076137298"/>
            <ac:spMk id="2" creationId="{D384305C-0C78-4C41-A085-7D25B7195535}"/>
          </ac:spMkLst>
        </pc:spChg>
        <pc:spChg chg="mod">
          <ac:chgData name="Beth Massi" userId="bd08b5aa-02b2-43fc-b15c-eeea7517ad71" providerId="ADAL" clId="{A387DFE6-AD3D-4FE8-9052-54EC6952B2AD}" dt="2021-02-12T16:57:32.920" v="3596" actId="6549"/>
          <ac:spMkLst>
            <pc:docMk/>
            <pc:sldMk cId="3615987370" sldId="2076137298"/>
            <ac:spMk id="3" creationId="{DF8881A3-2B45-43E5-8769-BB9AE9655A98}"/>
          </ac:spMkLst>
        </pc:spChg>
      </pc:sldChg>
      <pc:sldChg chg="new del">
        <pc:chgData name="Beth Massi" userId="bd08b5aa-02b2-43fc-b15c-eeea7517ad71" providerId="ADAL" clId="{A387DFE6-AD3D-4FE8-9052-54EC6952B2AD}" dt="2021-02-11T01:45:49.464" v="829" actId="47"/>
        <pc:sldMkLst>
          <pc:docMk/>
          <pc:sldMk cId="2764228825" sldId="2076137299"/>
        </pc:sldMkLst>
      </pc:sldChg>
      <pc:sldChg chg="modSp add mod modNotesTx">
        <pc:chgData name="Beth Massi" userId="bd08b5aa-02b2-43fc-b15c-eeea7517ad71" providerId="ADAL" clId="{A387DFE6-AD3D-4FE8-9052-54EC6952B2AD}" dt="2021-02-12T17:12:25.259" v="3721" actId="6549"/>
        <pc:sldMkLst>
          <pc:docMk/>
          <pc:sldMk cId="3117811426" sldId="2076137299"/>
        </pc:sldMkLst>
        <pc:spChg chg="mod">
          <ac:chgData name="Beth Massi" userId="bd08b5aa-02b2-43fc-b15c-eeea7517ad71" providerId="ADAL" clId="{A387DFE6-AD3D-4FE8-9052-54EC6952B2AD}" dt="2021-02-11T01:47:04.614" v="852" actId="20577"/>
          <ac:spMkLst>
            <pc:docMk/>
            <pc:sldMk cId="3117811426" sldId="2076137299"/>
            <ac:spMk id="4" creationId="{CADD991E-767D-FE4B-82AD-96DD0E4D1BDA}"/>
          </ac:spMkLst>
        </pc:spChg>
        <pc:spChg chg="mod">
          <ac:chgData name="Beth Massi" userId="bd08b5aa-02b2-43fc-b15c-eeea7517ad71" providerId="ADAL" clId="{A387DFE6-AD3D-4FE8-9052-54EC6952B2AD}" dt="2021-02-12T17:11:11.564" v="3676" actId="20577"/>
          <ac:spMkLst>
            <pc:docMk/>
            <pc:sldMk cId="3117811426" sldId="2076137299"/>
            <ac:spMk id="5" creationId="{187A8007-73D4-B541-917C-A5A47C426617}"/>
          </ac:spMkLst>
        </pc:spChg>
      </pc:sldChg>
      <pc:sldChg chg="add del">
        <pc:chgData name="Beth Massi" userId="bd08b5aa-02b2-43fc-b15c-eeea7517ad71" providerId="ADAL" clId="{A387DFE6-AD3D-4FE8-9052-54EC6952B2AD}" dt="2021-02-11T01:46:51.130" v="837" actId="22"/>
        <pc:sldMkLst>
          <pc:docMk/>
          <pc:sldMk cId="3513286840" sldId="2076137299"/>
        </pc:sldMkLst>
      </pc:sldChg>
      <pc:sldChg chg="modSp new del mod">
        <pc:chgData name="Beth Massi" userId="bd08b5aa-02b2-43fc-b15c-eeea7517ad71" providerId="ADAL" clId="{A387DFE6-AD3D-4FE8-9052-54EC6952B2AD}" dt="2021-02-11T01:46:42.076" v="835" actId="47"/>
        <pc:sldMkLst>
          <pc:docMk/>
          <pc:sldMk cId="4211652856" sldId="2076137299"/>
        </pc:sldMkLst>
        <pc:spChg chg="mod">
          <ac:chgData name="Beth Massi" userId="bd08b5aa-02b2-43fc-b15c-eeea7517ad71" providerId="ADAL" clId="{A387DFE6-AD3D-4FE8-9052-54EC6952B2AD}" dt="2021-02-11T01:46:31.879" v="834" actId="20577"/>
          <ac:spMkLst>
            <pc:docMk/>
            <pc:sldMk cId="4211652856" sldId="2076137299"/>
            <ac:spMk id="2" creationId="{F978D0DE-8A59-4422-A6F1-03C21C78C5F0}"/>
          </ac:spMkLst>
        </pc:spChg>
      </pc:sldChg>
      <pc:sldChg chg="modSp add mod">
        <pc:chgData name="Beth Massi" userId="bd08b5aa-02b2-43fc-b15c-eeea7517ad71" providerId="ADAL" clId="{A387DFE6-AD3D-4FE8-9052-54EC6952B2AD}" dt="2021-02-11T01:51:33.652" v="1034" actId="20577"/>
        <pc:sldMkLst>
          <pc:docMk/>
          <pc:sldMk cId="248313921" sldId="2076137300"/>
        </pc:sldMkLst>
        <pc:spChg chg="mod">
          <ac:chgData name="Beth Massi" userId="bd08b5aa-02b2-43fc-b15c-eeea7517ad71" providerId="ADAL" clId="{A387DFE6-AD3D-4FE8-9052-54EC6952B2AD}" dt="2021-02-11T01:51:33.652" v="1034" actId="20577"/>
          <ac:spMkLst>
            <pc:docMk/>
            <pc:sldMk cId="248313921" sldId="2076137300"/>
            <ac:spMk id="2" creationId="{D384305C-0C78-4C41-A085-7D25B7195535}"/>
          </ac:spMkLst>
        </pc:spChg>
      </pc:sldChg>
      <pc:sldChg chg="add del">
        <pc:chgData name="Beth Massi" userId="bd08b5aa-02b2-43fc-b15c-eeea7517ad71" providerId="ADAL" clId="{A387DFE6-AD3D-4FE8-9052-54EC6952B2AD}" dt="2021-02-11T01:51:28.784" v="1030" actId="22"/>
        <pc:sldMkLst>
          <pc:docMk/>
          <pc:sldMk cId="438788137" sldId="2076137300"/>
        </pc:sldMkLst>
      </pc:sldChg>
      <pc:sldChg chg="add del">
        <pc:chgData name="Beth Massi" userId="bd08b5aa-02b2-43fc-b15c-eeea7517ad71" providerId="ADAL" clId="{A387DFE6-AD3D-4FE8-9052-54EC6952B2AD}" dt="2021-02-11T01:51:28.784" v="1030" actId="22"/>
        <pc:sldMkLst>
          <pc:docMk/>
          <pc:sldMk cId="2855314791" sldId="2076137301"/>
        </pc:sldMkLst>
      </pc:sldChg>
      <pc:sldChg chg="modSp add mod modNotesTx">
        <pc:chgData name="Beth Massi" userId="bd08b5aa-02b2-43fc-b15c-eeea7517ad71" providerId="ADAL" clId="{A387DFE6-AD3D-4FE8-9052-54EC6952B2AD}" dt="2021-02-12T17:12:22.742" v="3720" actId="6549"/>
        <pc:sldMkLst>
          <pc:docMk/>
          <pc:sldMk cId="3017207895" sldId="2076137301"/>
        </pc:sldMkLst>
        <pc:spChg chg="mod">
          <ac:chgData name="Beth Massi" userId="bd08b5aa-02b2-43fc-b15c-eeea7517ad71" providerId="ADAL" clId="{A387DFE6-AD3D-4FE8-9052-54EC6952B2AD}" dt="2021-02-11T01:51:38.765" v="1037" actId="20577"/>
          <ac:spMkLst>
            <pc:docMk/>
            <pc:sldMk cId="3017207895" sldId="2076137301"/>
            <ac:spMk id="4" creationId="{CADD991E-767D-FE4B-82AD-96DD0E4D1BDA}"/>
          </ac:spMkLst>
        </pc:spChg>
        <pc:spChg chg="mod">
          <ac:chgData name="Beth Massi" userId="bd08b5aa-02b2-43fc-b15c-eeea7517ad71" providerId="ADAL" clId="{A387DFE6-AD3D-4FE8-9052-54EC6952B2AD}" dt="2021-02-12T17:12:11.940" v="3719" actId="20577"/>
          <ac:spMkLst>
            <pc:docMk/>
            <pc:sldMk cId="3017207895" sldId="2076137301"/>
            <ac:spMk id="5" creationId="{187A8007-73D4-B541-917C-A5A47C426617}"/>
          </ac:spMkLst>
        </pc:spChg>
      </pc:sldChg>
      <pc:sldChg chg="addSp delSp modSp new del mod modAnim delCm modCm modNotesTx">
        <pc:chgData name="Beth Massi" userId="bd08b5aa-02b2-43fc-b15c-eeea7517ad71" providerId="ADAL" clId="{A387DFE6-AD3D-4FE8-9052-54EC6952B2AD}" dt="2021-02-25T00:25:44.015" v="14983" actId="47"/>
        <pc:sldMkLst>
          <pc:docMk/>
          <pc:sldMk cId="1462420167" sldId="2076137302"/>
        </pc:sldMkLst>
        <pc:spChg chg="mod">
          <ac:chgData name="Beth Massi" userId="bd08b5aa-02b2-43fc-b15c-eeea7517ad71" providerId="ADAL" clId="{A387DFE6-AD3D-4FE8-9052-54EC6952B2AD}" dt="2021-02-17T23:59:11.004" v="7750" actId="207"/>
          <ac:spMkLst>
            <pc:docMk/>
            <pc:sldMk cId="1462420167" sldId="2076137302"/>
            <ac:spMk id="2" creationId="{F8B7CA22-4E8B-4D82-B4E9-A37FA92B62C3}"/>
          </ac:spMkLst>
        </pc:spChg>
        <pc:spChg chg="mod">
          <ac:chgData name="Beth Massi" userId="bd08b5aa-02b2-43fc-b15c-eeea7517ad71" providerId="ADAL" clId="{A387DFE6-AD3D-4FE8-9052-54EC6952B2AD}" dt="2021-02-22T18:37:27.546" v="13771" actId="14100"/>
          <ac:spMkLst>
            <pc:docMk/>
            <pc:sldMk cId="1462420167" sldId="2076137302"/>
            <ac:spMk id="3" creationId="{0ED9A65D-803B-4290-BE07-22BAB9AEEC8E}"/>
          </ac:spMkLst>
        </pc:spChg>
        <pc:spChg chg="mod">
          <ac:chgData name="Beth Massi" userId="bd08b5aa-02b2-43fc-b15c-eeea7517ad71" providerId="ADAL" clId="{A387DFE6-AD3D-4FE8-9052-54EC6952B2AD}" dt="2021-02-22T18:38:25.618" v="13777" actId="1076"/>
          <ac:spMkLst>
            <pc:docMk/>
            <pc:sldMk cId="1462420167" sldId="2076137302"/>
            <ac:spMk id="5" creationId="{BE340FB1-4253-45E5-9391-F68115F39869}"/>
          </ac:spMkLst>
        </pc:spChg>
        <pc:spChg chg="mod">
          <ac:chgData name="Beth Massi" userId="bd08b5aa-02b2-43fc-b15c-eeea7517ad71" providerId="ADAL" clId="{A387DFE6-AD3D-4FE8-9052-54EC6952B2AD}" dt="2021-02-22T18:38:25.618" v="13777" actId="1076"/>
          <ac:spMkLst>
            <pc:docMk/>
            <pc:sldMk cId="1462420167" sldId="2076137302"/>
            <ac:spMk id="6" creationId="{5BD6BD63-E77B-4F60-A74A-40F5A2E6927F}"/>
          </ac:spMkLst>
        </pc:spChg>
        <pc:spChg chg="mod">
          <ac:chgData name="Beth Massi" userId="bd08b5aa-02b2-43fc-b15c-eeea7517ad71" providerId="ADAL" clId="{A387DFE6-AD3D-4FE8-9052-54EC6952B2AD}" dt="2021-02-22T18:38:25.618" v="13777" actId="1076"/>
          <ac:spMkLst>
            <pc:docMk/>
            <pc:sldMk cId="1462420167" sldId="2076137302"/>
            <ac:spMk id="7" creationId="{7B78C081-9021-415E-8D81-F6915BE57CDA}"/>
          </ac:spMkLst>
        </pc:spChg>
        <pc:spChg chg="mod">
          <ac:chgData name="Beth Massi" userId="bd08b5aa-02b2-43fc-b15c-eeea7517ad71" providerId="ADAL" clId="{A387DFE6-AD3D-4FE8-9052-54EC6952B2AD}" dt="2021-02-22T18:38:25.618" v="13777" actId="1076"/>
          <ac:spMkLst>
            <pc:docMk/>
            <pc:sldMk cId="1462420167" sldId="2076137302"/>
            <ac:spMk id="8" creationId="{B0296537-ADAE-4078-B9D1-B597B41DC55A}"/>
          </ac:spMkLst>
        </pc:spChg>
        <pc:spChg chg="add">
          <ac:chgData name="Beth Massi" userId="bd08b5aa-02b2-43fc-b15c-eeea7517ad71" providerId="ADAL" clId="{A387DFE6-AD3D-4FE8-9052-54EC6952B2AD}" dt="2021-02-17T23:29:05.741" v="6754" actId="767"/>
          <ac:spMkLst>
            <pc:docMk/>
            <pc:sldMk cId="1462420167" sldId="2076137302"/>
            <ac:spMk id="9" creationId="{6712A2E8-22B4-42A5-AACD-8E7495D72EF5}"/>
          </ac:spMkLst>
        </pc:spChg>
        <pc:spChg chg="add mod ord">
          <ac:chgData name="Beth Massi" userId="bd08b5aa-02b2-43fc-b15c-eeea7517ad71" providerId="ADAL" clId="{A387DFE6-AD3D-4FE8-9052-54EC6952B2AD}" dt="2021-02-24T23:38:11.180" v="14981" actId="2085"/>
          <ac:spMkLst>
            <pc:docMk/>
            <pc:sldMk cId="1462420167" sldId="2076137302"/>
            <ac:spMk id="10" creationId="{9AEA355C-199E-4D77-AD08-A4B1BF7D1B8C}"/>
          </ac:spMkLst>
        </pc:spChg>
        <pc:spChg chg="add del mod">
          <ac:chgData name="Beth Massi" userId="bd08b5aa-02b2-43fc-b15c-eeea7517ad71" providerId="ADAL" clId="{A387DFE6-AD3D-4FE8-9052-54EC6952B2AD}" dt="2021-02-17T23:30:28.310" v="6802" actId="478"/>
          <ac:spMkLst>
            <pc:docMk/>
            <pc:sldMk cId="1462420167" sldId="2076137302"/>
            <ac:spMk id="10" creationId="{CBBFF4D9-7A3F-401C-BBEA-DA1F1656D2E4}"/>
          </ac:spMkLst>
        </pc:spChg>
        <pc:grpChg chg="add mod">
          <ac:chgData name="Beth Massi" userId="bd08b5aa-02b2-43fc-b15c-eeea7517ad71" providerId="ADAL" clId="{A387DFE6-AD3D-4FE8-9052-54EC6952B2AD}" dt="2021-02-22T18:38:25.618" v="13777" actId="1076"/>
          <ac:grpSpMkLst>
            <pc:docMk/>
            <pc:sldMk cId="1462420167" sldId="2076137302"/>
            <ac:grpSpMk id="4" creationId="{A7518BE3-A195-4815-8D10-AB2E1A97D8AF}"/>
          </ac:grpSpMkLst>
        </pc:grpChg>
      </pc:sldChg>
      <pc:sldChg chg="addSp delSp modSp add mod modClrScheme addAnim delAnim modAnim chgLayout modNotesTx">
        <pc:chgData name="Beth Massi" userId="bd08b5aa-02b2-43fc-b15c-eeea7517ad71" providerId="ADAL" clId="{A387DFE6-AD3D-4FE8-9052-54EC6952B2AD}" dt="2021-02-24T21:39:25.762" v="14938" actId="113"/>
        <pc:sldMkLst>
          <pc:docMk/>
          <pc:sldMk cId="675590517" sldId="2076137303"/>
        </pc:sldMkLst>
        <pc:spChg chg="mod ord">
          <ac:chgData name="Beth Massi" userId="bd08b5aa-02b2-43fc-b15c-eeea7517ad71" providerId="ADAL" clId="{A387DFE6-AD3D-4FE8-9052-54EC6952B2AD}" dt="2021-02-17T21:51:44.427" v="4610" actId="20577"/>
          <ac:spMkLst>
            <pc:docMk/>
            <pc:sldMk cId="675590517" sldId="2076137303"/>
            <ac:spMk id="2" creationId="{F8B7CA22-4E8B-4D82-B4E9-A37FA92B62C3}"/>
          </ac:spMkLst>
        </pc:spChg>
        <pc:spChg chg="del mod ord">
          <ac:chgData name="Beth Massi" userId="bd08b5aa-02b2-43fc-b15c-eeea7517ad71" providerId="ADAL" clId="{A387DFE6-AD3D-4FE8-9052-54EC6952B2AD}" dt="2021-02-17T21:21:26.365" v="3991" actId="478"/>
          <ac:spMkLst>
            <pc:docMk/>
            <pc:sldMk cId="675590517" sldId="2076137303"/>
            <ac:spMk id="3" creationId="{0ED9A65D-803B-4290-BE07-22BAB9AEEC8E}"/>
          </ac:spMkLst>
        </pc:spChg>
        <pc:spChg chg="add del mod">
          <ac:chgData name="Beth Massi" userId="bd08b5aa-02b2-43fc-b15c-eeea7517ad71" providerId="ADAL" clId="{A387DFE6-AD3D-4FE8-9052-54EC6952B2AD}" dt="2021-02-17T21:16:58.523" v="3961" actId="478"/>
          <ac:spMkLst>
            <pc:docMk/>
            <pc:sldMk cId="675590517" sldId="2076137303"/>
            <ac:spMk id="4" creationId="{EA57E4E4-24A0-4189-8466-E22E4A1AB50A}"/>
          </ac:spMkLst>
        </pc:spChg>
        <pc:spChg chg="mod">
          <ac:chgData name="Beth Massi" userId="bd08b5aa-02b2-43fc-b15c-eeea7517ad71" providerId="ADAL" clId="{A387DFE6-AD3D-4FE8-9052-54EC6952B2AD}" dt="2021-02-17T21:14:55.635" v="3952" actId="1076"/>
          <ac:spMkLst>
            <pc:docMk/>
            <pc:sldMk cId="675590517" sldId="2076137303"/>
            <ac:spMk id="10" creationId="{62263485-6BAF-4DE6-8134-47796660FF4F}"/>
          </ac:spMkLst>
        </pc:spChg>
        <pc:spChg chg="mod">
          <ac:chgData name="Beth Massi" userId="bd08b5aa-02b2-43fc-b15c-eeea7517ad71" providerId="ADAL" clId="{A387DFE6-AD3D-4FE8-9052-54EC6952B2AD}" dt="2021-02-17T21:14:55.635" v="3952" actId="1076"/>
          <ac:spMkLst>
            <pc:docMk/>
            <pc:sldMk cId="675590517" sldId="2076137303"/>
            <ac:spMk id="12" creationId="{92012DC4-0DFA-43E9-AB57-9299F1A2FE4D}"/>
          </ac:spMkLst>
        </pc:spChg>
        <pc:spChg chg="mod">
          <ac:chgData name="Beth Massi" userId="bd08b5aa-02b2-43fc-b15c-eeea7517ad71" providerId="ADAL" clId="{A387DFE6-AD3D-4FE8-9052-54EC6952B2AD}" dt="2021-02-17T21:14:55.635" v="3952" actId="1076"/>
          <ac:spMkLst>
            <pc:docMk/>
            <pc:sldMk cId="675590517" sldId="2076137303"/>
            <ac:spMk id="14" creationId="{68554066-C401-417C-B66F-E37AB30F11EE}"/>
          </ac:spMkLst>
        </pc:spChg>
        <pc:spChg chg="mod">
          <ac:chgData name="Beth Massi" userId="bd08b5aa-02b2-43fc-b15c-eeea7517ad71" providerId="ADAL" clId="{A387DFE6-AD3D-4FE8-9052-54EC6952B2AD}" dt="2021-02-17T21:14:55.635" v="3952" actId="1076"/>
          <ac:spMkLst>
            <pc:docMk/>
            <pc:sldMk cId="675590517" sldId="2076137303"/>
            <ac:spMk id="18" creationId="{33CD4660-8A93-458C-B70C-BC55D83464F8}"/>
          </ac:spMkLst>
        </pc:spChg>
        <pc:spChg chg="mod">
          <ac:chgData name="Beth Massi" userId="bd08b5aa-02b2-43fc-b15c-eeea7517ad71" providerId="ADAL" clId="{A387DFE6-AD3D-4FE8-9052-54EC6952B2AD}" dt="2021-02-17T21:14:55.635" v="3952" actId="1076"/>
          <ac:spMkLst>
            <pc:docMk/>
            <pc:sldMk cId="675590517" sldId="2076137303"/>
            <ac:spMk id="19" creationId="{2E4ABE2F-8AA1-4079-B45D-4A89B6BEF179}"/>
          </ac:spMkLst>
        </pc:spChg>
        <pc:spChg chg="mod">
          <ac:chgData name="Beth Massi" userId="bd08b5aa-02b2-43fc-b15c-eeea7517ad71" providerId="ADAL" clId="{A387DFE6-AD3D-4FE8-9052-54EC6952B2AD}" dt="2021-02-17T21:14:55.635" v="3952" actId="1076"/>
          <ac:spMkLst>
            <pc:docMk/>
            <pc:sldMk cId="675590517" sldId="2076137303"/>
            <ac:spMk id="20" creationId="{EEE250C6-C14B-4C46-9974-D2B7BD460670}"/>
          </ac:spMkLst>
        </pc:spChg>
        <pc:spChg chg="mod">
          <ac:chgData name="Beth Massi" userId="bd08b5aa-02b2-43fc-b15c-eeea7517ad71" providerId="ADAL" clId="{A387DFE6-AD3D-4FE8-9052-54EC6952B2AD}" dt="2021-02-17T21:14:55.635" v="3952" actId="1076"/>
          <ac:spMkLst>
            <pc:docMk/>
            <pc:sldMk cId="675590517" sldId="2076137303"/>
            <ac:spMk id="21" creationId="{FA8FB1BD-913D-4C89-BDCC-5C07909D2F83}"/>
          </ac:spMkLst>
        </pc:spChg>
        <pc:spChg chg="mod">
          <ac:chgData name="Beth Massi" userId="bd08b5aa-02b2-43fc-b15c-eeea7517ad71" providerId="ADAL" clId="{A387DFE6-AD3D-4FE8-9052-54EC6952B2AD}" dt="2021-02-17T21:14:55.635" v="3952" actId="1076"/>
          <ac:spMkLst>
            <pc:docMk/>
            <pc:sldMk cId="675590517" sldId="2076137303"/>
            <ac:spMk id="22" creationId="{3C28FD08-02AD-41C4-9418-F56F8A936B73}"/>
          </ac:spMkLst>
        </pc:spChg>
        <pc:spChg chg="add del mod">
          <ac:chgData name="Beth Massi" userId="bd08b5aa-02b2-43fc-b15c-eeea7517ad71" providerId="ADAL" clId="{A387DFE6-AD3D-4FE8-9052-54EC6952B2AD}" dt="2021-02-17T21:16:58.523" v="3961" actId="478"/>
          <ac:spMkLst>
            <pc:docMk/>
            <pc:sldMk cId="675590517" sldId="2076137303"/>
            <ac:spMk id="23" creationId="{FFCC415E-73D2-4FE6-BE4D-DE7CE4AF2A80}"/>
          </ac:spMkLst>
        </pc:spChg>
        <pc:spChg chg="add del mod">
          <ac:chgData name="Beth Massi" userId="bd08b5aa-02b2-43fc-b15c-eeea7517ad71" providerId="ADAL" clId="{A387DFE6-AD3D-4FE8-9052-54EC6952B2AD}" dt="2021-02-19T00:54:48.580" v="11721" actId="478"/>
          <ac:spMkLst>
            <pc:docMk/>
            <pc:sldMk cId="675590517" sldId="2076137303"/>
            <ac:spMk id="26" creationId="{FDB06875-8E0E-4BE2-8624-45F17DA9A002}"/>
          </ac:spMkLst>
        </pc:spChg>
        <pc:spChg chg="add mod">
          <ac:chgData name="Beth Massi" userId="bd08b5aa-02b2-43fc-b15c-eeea7517ad71" providerId="ADAL" clId="{A387DFE6-AD3D-4FE8-9052-54EC6952B2AD}" dt="2021-02-17T23:04:26.704" v="5414" actId="14100"/>
          <ac:spMkLst>
            <pc:docMk/>
            <pc:sldMk cId="675590517" sldId="2076137303"/>
            <ac:spMk id="27" creationId="{AE3FC6CB-0596-459D-84A8-3AA7FA2A12AB}"/>
          </ac:spMkLst>
        </pc:spChg>
        <pc:spChg chg="mod">
          <ac:chgData name="Beth Massi" userId="bd08b5aa-02b2-43fc-b15c-eeea7517ad71" providerId="ADAL" clId="{A387DFE6-AD3D-4FE8-9052-54EC6952B2AD}" dt="2021-02-17T21:44:58.554" v="4435" actId="1076"/>
          <ac:spMkLst>
            <pc:docMk/>
            <pc:sldMk cId="675590517" sldId="2076137303"/>
            <ac:spMk id="33" creationId="{DFE6A9F5-9152-405E-90C7-43C6B06430E5}"/>
          </ac:spMkLst>
        </pc:spChg>
        <pc:spChg chg="mod">
          <ac:chgData name="Beth Massi" userId="bd08b5aa-02b2-43fc-b15c-eeea7517ad71" providerId="ADAL" clId="{A387DFE6-AD3D-4FE8-9052-54EC6952B2AD}" dt="2021-02-17T21:44:58.554" v="4435" actId="1076"/>
          <ac:spMkLst>
            <pc:docMk/>
            <pc:sldMk cId="675590517" sldId="2076137303"/>
            <ac:spMk id="35" creationId="{1AF3F645-9CFE-4418-8450-CA2CEA912C38}"/>
          </ac:spMkLst>
        </pc:spChg>
        <pc:spChg chg="mod">
          <ac:chgData name="Beth Massi" userId="bd08b5aa-02b2-43fc-b15c-eeea7517ad71" providerId="ADAL" clId="{A387DFE6-AD3D-4FE8-9052-54EC6952B2AD}" dt="2021-02-17T21:44:58.554" v="4435" actId="1076"/>
          <ac:spMkLst>
            <pc:docMk/>
            <pc:sldMk cId="675590517" sldId="2076137303"/>
            <ac:spMk id="37" creationId="{4B74941E-B481-48E4-B5A6-615F8B13E2BD}"/>
          </ac:spMkLst>
        </pc:spChg>
        <pc:spChg chg="mod">
          <ac:chgData name="Beth Massi" userId="bd08b5aa-02b2-43fc-b15c-eeea7517ad71" providerId="ADAL" clId="{A387DFE6-AD3D-4FE8-9052-54EC6952B2AD}" dt="2021-02-17T21:44:58.554" v="4435" actId="1076"/>
          <ac:spMkLst>
            <pc:docMk/>
            <pc:sldMk cId="675590517" sldId="2076137303"/>
            <ac:spMk id="41" creationId="{3334D564-7F52-4C43-9443-C38C0A3E1ABF}"/>
          </ac:spMkLst>
        </pc:spChg>
        <pc:spChg chg="mod">
          <ac:chgData name="Beth Massi" userId="bd08b5aa-02b2-43fc-b15c-eeea7517ad71" providerId="ADAL" clId="{A387DFE6-AD3D-4FE8-9052-54EC6952B2AD}" dt="2021-02-17T21:44:58.554" v="4435" actId="1076"/>
          <ac:spMkLst>
            <pc:docMk/>
            <pc:sldMk cId="675590517" sldId="2076137303"/>
            <ac:spMk id="42" creationId="{DDFC1277-D02E-4AAE-A60A-5A19243627A1}"/>
          </ac:spMkLst>
        </pc:spChg>
        <pc:spChg chg="mod">
          <ac:chgData name="Beth Massi" userId="bd08b5aa-02b2-43fc-b15c-eeea7517ad71" providerId="ADAL" clId="{A387DFE6-AD3D-4FE8-9052-54EC6952B2AD}" dt="2021-02-17T21:44:58.554" v="4435" actId="1076"/>
          <ac:spMkLst>
            <pc:docMk/>
            <pc:sldMk cId="675590517" sldId="2076137303"/>
            <ac:spMk id="43" creationId="{3FECE696-1B3E-4A63-A403-E11B0DA3C9E1}"/>
          </ac:spMkLst>
        </pc:spChg>
        <pc:spChg chg="mod">
          <ac:chgData name="Beth Massi" userId="bd08b5aa-02b2-43fc-b15c-eeea7517ad71" providerId="ADAL" clId="{A387DFE6-AD3D-4FE8-9052-54EC6952B2AD}" dt="2021-02-17T21:44:58.554" v="4435" actId="1076"/>
          <ac:spMkLst>
            <pc:docMk/>
            <pc:sldMk cId="675590517" sldId="2076137303"/>
            <ac:spMk id="44" creationId="{FDD31D99-DD1C-4B3F-B669-D2A404EC6215}"/>
          </ac:spMkLst>
        </pc:spChg>
        <pc:spChg chg="mod">
          <ac:chgData name="Beth Massi" userId="bd08b5aa-02b2-43fc-b15c-eeea7517ad71" providerId="ADAL" clId="{A387DFE6-AD3D-4FE8-9052-54EC6952B2AD}" dt="2021-02-17T21:44:58.554" v="4435" actId="1076"/>
          <ac:spMkLst>
            <pc:docMk/>
            <pc:sldMk cId="675590517" sldId="2076137303"/>
            <ac:spMk id="45" creationId="{CB873218-E49C-4758-8CAB-AA5EF83992B6}"/>
          </ac:spMkLst>
        </pc:spChg>
        <pc:spChg chg="add del mod">
          <ac:chgData name="Beth Massi" userId="bd08b5aa-02b2-43fc-b15c-eeea7517ad71" providerId="ADAL" clId="{A387DFE6-AD3D-4FE8-9052-54EC6952B2AD}" dt="2021-02-17T21:21:29.428" v="3992" actId="478"/>
          <ac:spMkLst>
            <pc:docMk/>
            <pc:sldMk cId="675590517" sldId="2076137303"/>
            <ac:spMk id="57" creationId="{16A34615-4038-43B5-9FA7-4B6F49BBFA58}"/>
          </ac:spMkLst>
        </pc:spChg>
        <pc:spChg chg="add mod">
          <ac:chgData name="Beth Massi" userId="bd08b5aa-02b2-43fc-b15c-eeea7517ad71" providerId="ADAL" clId="{A387DFE6-AD3D-4FE8-9052-54EC6952B2AD}" dt="2021-02-17T23:07:56.358" v="5430" actId="6549"/>
          <ac:spMkLst>
            <pc:docMk/>
            <pc:sldMk cId="675590517" sldId="2076137303"/>
            <ac:spMk id="58" creationId="{7551D09C-9895-4D50-A489-ADF9E7B34245}"/>
          </ac:spMkLst>
        </pc:spChg>
        <pc:spChg chg="add mod">
          <ac:chgData name="Beth Massi" userId="bd08b5aa-02b2-43fc-b15c-eeea7517ad71" providerId="ADAL" clId="{A387DFE6-AD3D-4FE8-9052-54EC6952B2AD}" dt="2021-02-17T23:05:12.809" v="5416" actId="207"/>
          <ac:spMkLst>
            <pc:docMk/>
            <pc:sldMk cId="675590517" sldId="2076137303"/>
            <ac:spMk id="59" creationId="{B2A5154F-A27E-428B-8DEA-337E74808812}"/>
          </ac:spMkLst>
        </pc:spChg>
        <pc:spChg chg="mod">
          <ac:chgData name="Beth Massi" userId="bd08b5aa-02b2-43fc-b15c-eeea7517ad71" providerId="ADAL" clId="{A387DFE6-AD3D-4FE8-9052-54EC6952B2AD}" dt="2021-02-17T22:53:49.514" v="5278"/>
          <ac:spMkLst>
            <pc:docMk/>
            <pc:sldMk cId="675590517" sldId="2076137303"/>
            <ac:spMk id="67" creationId="{FC9DD702-664A-4D21-9DF8-7BC935DC3BF3}"/>
          </ac:spMkLst>
        </pc:spChg>
        <pc:spChg chg="mod">
          <ac:chgData name="Beth Massi" userId="bd08b5aa-02b2-43fc-b15c-eeea7517ad71" providerId="ADAL" clId="{A387DFE6-AD3D-4FE8-9052-54EC6952B2AD}" dt="2021-02-17T22:53:49.514" v="5278"/>
          <ac:spMkLst>
            <pc:docMk/>
            <pc:sldMk cId="675590517" sldId="2076137303"/>
            <ac:spMk id="68" creationId="{4A9E4DCC-038C-4673-8C72-20860F4C4EE5}"/>
          </ac:spMkLst>
        </pc:spChg>
        <pc:spChg chg="mod">
          <ac:chgData name="Beth Massi" userId="bd08b5aa-02b2-43fc-b15c-eeea7517ad71" providerId="ADAL" clId="{A387DFE6-AD3D-4FE8-9052-54EC6952B2AD}" dt="2021-02-17T22:53:49.514" v="5278"/>
          <ac:spMkLst>
            <pc:docMk/>
            <pc:sldMk cId="675590517" sldId="2076137303"/>
            <ac:spMk id="69" creationId="{425FFAF6-0545-43EC-BF9C-36059B9D2FDA}"/>
          </ac:spMkLst>
        </pc:spChg>
        <pc:spChg chg="mod">
          <ac:chgData name="Beth Massi" userId="bd08b5aa-02b2-43fc-b15c-eeea7517ad71" providerId="ADAL" clId="{A387DFE6-AD3D-4FE8-9052-54EC6952B2AD}" dt="2021-02-17T22:53:49.514" v="5278"/>
          <ac:spMkLst>
            <pc:docMk/>
            <pc:sldMk cId="675590517" sldId="2076137303"/>
            <ac:spMk id="70" creationId="{EE763DFA-A4BC-4F6E-9C16-435E483586C1}"/>
          </ac:spMkLst>
        </pc:spChg>
        <pc:spChg chg="mod">
          <ac:chgData name="Beth Massi" userId="bd08b5aa-02b2-43fc-b15c-eeea7517ad71" providerId="ADAL" clId="{A387DFE6-AD3D-4FE8-9052-54EC6952B2AD}" dt="2021-02-17T22:53:49.514" v="5278"/>
          <ac:spMkLst>
            <pc:docMk/>
            <pc:sldMk cId="675590517" sldId="2076137303"/>
            <ac:spMk id="71" creationId="{B0D43546-D4CC-499D-8CFA-F2AF1D686428}"/>
          </ac:spMkLst>
        </pc:spChg>
        <pc:spChg chg="del mod">
          <ac:chgData name="Beth Massi" userId="bd08b5aa-02b2-43fc-b15c-eeea7517ad71" providerId="ADAL" clId="{A387DFE6-AD3D-4FE8-9052-54EC6952B2AD}" dt="2021-02-18T17:52:31.942" v="10179" actId="478"/>
          <ac:spMkLst>
            <pc:docMk/>
            <pc:sldMk cId="675590517" sldId="2076137303"/>
            <ac:spMk id="75" creationId="{AB53DF47-C46C-4EE5-B58F-69CF1136C019}"/>
          </ac:spMkLst>
        </pc:spChg>
        <pc:spChg chg="del mod">
          <ac:chgData name="Beth Massi" userId="bd08b5aa-02b2-43fc-b15c-eeea7517ad71" providerId="ADAL" clId="{A387DFE6-AD3D-4FE8-9052-54EC6952B2AD}" dt="2021-02-18T17:52:36.517" v="10181" actId="478"/>
          <ac:spMkLst>
            <pc:docMk/>
            <pc:sldMk cId="675590517" sldId="2076137303"/>
            <ac:spMk id="83" creationId="{2C7298F9-CEF7-46C1-9300-98E3BEE49B65}"/>
          </ac:spMkLst>
        </pc:spChg>
        <pc:spChg chg="del mod">
          <ac:chgData name="Beth Massi" userId="bd08b5aa-02b2-43fc-b15c-eeea7517ad71" providerId="ADAL" clId="{A387DFE6-AD3D-4FE8-9052-54EC6952B2AD}" dt="2021-02-18T17:52:45.195" v="10184" actId="478"/>
          <ac:spMkLst>
            <pc:docMk/>
            <pc:sldMk cId="675590517" sldId="2076137303"/>
            <ac:spMk id="85" creationId="{B4AE26A3-B1CA-4D32-A8E0-A5EB7BAECD61}"/>
          </ac:spMkLst>
        </pc:spChg>
        <pc:spChg chg="mod">
          <ac:chgData name="Beth Massi" userId="bd08b5aa-02b2-43fc-b15c-eeea7517ad71" providerId="ADAL" clId="{A387DFE6-AD3D-4FE8-9052-54EC6952B2AD}" dt="2021-02-17T22:53:49.514" v="5278"/>
          <ac:spMkLst>
            <pc:docMk/>
            <pc:sldMk cId="675590517" sldId="2076137303"/>
            <ac:spMk id="87" creationId="{817C3B42-9DA9-4206-AC2C-6F5417DFE3E0}"/>
          </ac:spMkLst>
        </pc:spChg>
        <pc:spChg chg="mod">
          <ac:chgData name="Beth Massi" userId="bd08b5aa-02b2-43fc-b15c-eeea7517ad71" providerId="ADAL" clId="{A387DFE6-AD3D-4FE8-9052-54EC6952B2AD}" dt="2021-02-17T22:53:49.514" v="5278"/>
          <ac:spMkLst>
            <pc:docMk/>
            <pc:sldMk cId="675590517" sldId="2076137303"/>
            <ac:spMk id="89" creationId="{154FE067-1573-4304-B184-C6A78F3A99DB}"/>
          </ac:spMkLst>
        </pc:spChg>
        <pc:spChg chg="add mod ord">
          <ac:chgData name="Beth Massi" userId="bd08b5aa-02b2-43fc-b15c-eeea7517ad71" providerId="ADAL" clId="{A387DFE6-AD3D-4FE8-9052-54EC6952B2AD}" dt="2021-02-19T00:54:09.024" v="11717" actId="1076"/>
          <ac:spMkLst>
            <pc:docMk/>
            <pc:sldMk cId="675590517" sldId="2076137303"/>
            <ac:spMk id="95" creationId="{ED61C909-FD0E-42D6-A41B-5E5ADE7B7A15}"/>
          </ac:spMkLst>
        </pc:spChg>
        <pc:spChg chg="add del mod">
          <ac:chgData name="Beth Massi" userId="bd08b5aa-02b2-43fc-b15c-eeea7517ad71" providerId="ADAL" clId="{A387DFE6-AD3D-4FE8-9052-54EC6952B2AD}" dt="2021-02-18T17:52:16.177" v="10176" actId="478"/>
          <ac:spMkLst>
            <pc:docMk/>
            <pc:sldMk cId="675590517" sldId="2076137303"/>
            <ac:spMk id="100" creationId="{17AB8E0B-A0D6-4AC2-B6B2-3B70FB9CA7F0}"/>
          </ac:spMkLst>
        </pc:spChg>
        <pc:spChg chg="add del">
          <ac:chgData name="Beth Massi" userId="bd08b5aa-02b2-43fc-b15c-eeea7517ad71" providerId="ADAL" clId="{A387DFE6-AD3D-4FE8-9052-54EC6952B2AD}" dt="2021-02-24T21:32:08.448" v="14813" actId="22"/>
          <ac:spMkLst>
            <pc:docMk/>
            <pc:sldMk cId="675590517" sldId="2076137303"/>
            <ac:spMk id="109" creationId="{C6F0A21B-9EA1-4C45-A7A8-17B77D46212B}"/>
          </ac:spMkLst>
        </pc:spChg>
        <pc:spChg chg="add del">
          <ac:chgData name="Beth Massi" userId="bd08b5aa-02b2-43fc-b15c-eeea7517ad71" providerId="ADAL" clId="{A387DFE6-AD3D-4FE8-9052-54EC6952B2AD}" dt="2021-02-24T21:32:08.448" v="14813" actId="22"/>
          <ac:spMkLst>
            <pc:docMk/>
            <pc:sldMk cId="675590517" sldId="2076137303"/>
            <ac:spMk id="113" creationId="{E8ED8928-41BB-49DA-9DA7-8A2AE61CE71A}"/>
          </ac:spMkLst>
        </pc:spChg>
        <pc:spChg chg="mod">
          <ac:chgData name="Beth Massi" userId="bd08b5aa-02b2-43fc-b15c-eeea7517ad71" providerId="ADAL" clId="{A387DFE6-AD3D-4FE8-9052-54EC6952B2AD}" dt="2021-02-24T21:34:38.408" v="14828" actId="478"/>
          <ac:spMkLst>
            <pc:docMk/>
            <pc:sldMk cId="675590517" sldId="2076137303"/>
            <ac:spMk id="124" creationId="{0D8C6EBD-7074-4AE7-A69C-41C094A6935A}"/>
          </ac:spMkLst>
        </pc:spChg>
        <pc:spChg chg="mod">
          <ac:chgData name="Beth Massi" userId="bd08b5aa-02b2-43fc-b15c-eeea7517ad71" providerId="ADAL" clId="{A387DFE6-AD3D-4FE8-9052-54EC6952B2AD}" dt="2021-02-24T21:34:38.408" v="14828" actId="478"/>
          <ac:spMkLst>
            <pc:docMk/>
            <pc:sldMk cId="675590517" sldId="2076137303"/>
            <ac:spMk id="126" creationId="{1C1BA082-78AB-4C8D-B9B7-F68393D7C215}"/>
          </ac:spMkLst>
        </pc:spChg>
        <pc:spChg chg="mod">
          <ac:chgData name="Beth Massi" userId="bd08b5aa-02b2-43fc-b15c-eeea7517ad71" providerId="ADAL" clId="{A387DFE6-AD3D-4FE8-9052-54EC6952B2AD}" dt="2021-02-24T21:34:38.408" v="14828" actId="478"/>
          <ac:spMkLst>
            <pc:docMk/>
            <pc:sldMk cId="675590517" sldId="2076137303"/>
            <ac:spMk id="128" creationId="{01862D46-3CEC-4B41-A915-6C80624EB986}"/>
          </ac:spMkLst>
        </pc:spChg>
        <pc:spChg chg="mod">
          <ac:chgData name="Beth Massi" userId="bd08b5aa-02b2-43fc-b15c-eeea7517ad71" providerId="ADAL" clId="{A387DFE6-AD3D-4FE8-9052-54EC6952B2AD}" dt="2021-02-24T21:34:38.408" v="14828" actId="478"/>
          <ac:spMkLst>
            <pc:docMk/>
            <pc:sldMk cId="675590517" sldId="2076137303"/>
            <ac:spMk id="130" creationId="{C5C5A9CA-2189-4967-98B5-5580F3436151}"/>
          </ac:spMkLst>
        </pc:spChg>
        <pc:spChg chg="add del mod">
          <ac:chgData name="Beth Massi" userId="bd08b5aa-02b2-43fc-b15c-eeea7517ad71" providerId="ADAL" clId="{A387DFE6-AD3D-4FE8-9052-54EC6952B2AD}" dt="2021-02-24T21:34:38.408" v="14828" actId="478"/>
          <ac:spMkLst>
            <pc:docMk/>
            <pc:sldMk cId="675590517" sldId="2076137303"/>
            <ac:spMk id="137" creationId="{070695F2-3E30-4795-9656-B6B6F70DBC29}"/>
          </ac:spMkLst>
        </pc:spChg>
        <pc:spChg chg="add del mod">
          <ac:chgData name="Beth Massi" userId="bd08b5aa-02b2-43fc-b15c-eeea7517ad71" providerId="ADAL" clId="{A387DFE6-AD3D-4FE8-9052-54EC6952B2AD}" dt="2021-02-24T21:34:38.408" v="14828" actId="478"/>
          <ac:spMkLst>
            <pc:docMk/>
            <pc:sldMk cId="675590517" sldId="2076137303"/>
            <ac:spMk id="138" creationId="{2605348C-E4B4-42F6-B767-FA0E65D819D5}"/>
          </ac:spMkLst>
        </pc:spChg>
        <pc:spChg chg="add del mod">
          <ac:chgData name="Beth Massi" userId="bd08b5aa-02b2-43fc-b15c-eeea7517ad71" providerId="ADAL" clId="{A387DFE6-AD3D-4FE8-9052-54EC6952B2AD}" dt="2021-02-24T21:34:38.408" v="14828" actId="478"/>
          <ac:spMkLst>
            <pc:docMk/>
            <pc:sldMk cId="675590517" sldId="2076137303"/>
            <ac:spMk id="139" creationId="{42A5BCC8-CAF0-4B57-8E5A-53D80ACD303F}"/>
          </ac:spMkLst>
        </pc:spChg>
        <pc:spChg chg="add del mod">
          <ac:chgData name="Beth Massi" userId="bd08b5aa-02b2-43fc-b15c-eeea7517ad71" providerId="ADAL" clId="{A387DFE6-AD3D-4FE8-9052-54EC6952B2AD}" dt="2021-02-24T21:34:38.408" v="14828" actId="478"/>
          <ac:spMkLst>
            <pc:docMk/>
            <pc:sldMk cId="675590517" sldId="2076137303"/>
            <ac:spMk id="140" creationId="{B7F7B38C-DD1E-4819-AC4F-B1FF676E4F53}"/>
          </ac:spMkLst>
        </pc:spChg>
        <pc:spChg chg="mod">
          <ac:chgData name="Beth Massi" userId="bd08b5aa-02b2-43fc-b15c-eeea7517ad71" providerId="ADAL" clId="{A387DFE6-AD3D-4FE8-9052-54EC6952B2AD}" dt="2021-02-24T21:34:38.408" v="14828" actId="478"/>
          <ac:spMkLst>
            <pc:docMk/>
            <pc:sldMk cId="675590517" sldId="2076137303"/>
            <ac:spMk id="141" creationId="{5D44D72F-0484-4D84-A232-A746D98C98DF}"/>
          </ac:spMkLst>
        </pc:spChg>
        <pc:spChg chg="mod">
          <ac:chgData name="Beth Massi" userId="bd08b5aa-02b2-43fc-b15c-eeea7517ad71" providerId="ADAL" clId="{A387DFE6-AD3D-4FE8-9052-54EC6952B2AD}" dt="2021-02-24T21:34:38.408" v="14828" actId="478"/>
          <ac:spMkLst>
            <pc:docMk/>
            <pc:sldMk cId="675590517" sldId="2076137303"/>
            <ac:spMk id="145" creationId="{36CA0E91-9010-4E6E-AA74-37033A2F4D23}"/>
          </ac:spMkLst>
        </pc:spChg>
        <pc:spChg chg="mod">
          <ac:chgData name="Beth Massi" userId="bd08b5aa-02b2-43fc-b15c-eeea7517ad71" providerId="ADAL" clId="{A387DFE6-AD3D-4FE8-9052-54EC6952B2AD}" dt="2021-02-24T21:34:48.878" v="14833"/>
          <ac:spMkLst>
            <pc:docMk/>
            <pc:sldMk cId="675590517" sldId="2076137303"/>
            <ac:spMk id="155" creationId="{120326DB-C425-44EC-889B-C5C340536A49}"/>
          </ac:spMkLst>
        </pc:spChg>
        <pc:spChg chg="mod">
          <ac:chgData name="Beth Massi" userId="bd08b5aa-02b2-43fc-b15c-eeea7517ad71" providerId="ADAL" clId="{A387DFE6-AD3D-4FE8-9052-54EC6952B2AD}" dt="2021-02-24T21:34:48.878" v="14833"/>
          <ac:spMkLst>
            <pc:docMk/>
            <pc:sldMk cId="675590517" sldId="2076137303"/>
            <ac:spMk id="157" creationId="{155288EA-4D95-4EB3-998E-0FF1C8D3AC60}"/>
          </ac:spMkLst>
        </pc:spChg>
        <pc:spChg chg="mod">
          <ac:chgData name="Beth Massi" userId="bd08b5aa-02b2-43fc-b15c-eeea7517ad71" providerId="ADAL" clId="{A387DFE6-AD3D-4FE8-9052-54EC6952B2AD}" dt="2021-02-24T21:34:48.878" v="14833"/>
          <ac:spMkLst>
            <pc:docMk/>
            <pc:sldMk cId="675590517" sldId="2076137303"/>
            <ac:spMk id="159" creationId="{3C8A81B1-47FA-4D1C-81C7-16E5D765ADB2}"/>
          </ac:spMkLst>
        </pc:spChg>
        <pc:spChg chg="mod">
          <ac:chgData name="Beth Massi" userId="bd08b5aa-02b2-43fc-b15c-eeea7517ad71" providerId="ADAL" clId="{A387DFE6-AD3D-4FE8-9052-54EC6952B2AD}" dt="2021-02-24T21:34:48.878" v="14833"/>
          <ac:spMkLst>
            <pc:docMk/>
            <pc:sldMk cId="675590517" sldId="2076137303"/>
            <ac:spMk id="161" creationId="{857D7B9B-4A33-4563-A29E-C7B197A34CD2}"/>
          </ac:spMkLst>
        </pc:spChg>
        <pc:spChg chg="mod">
          <ac:chgData name="Beth Massi" userId="bd08b5aa-02b2-43fc-b15c-eeea7517ad71" providerId="ADAL" clId="{A387DFE6-AD3D-4FE8-9052-54EC6952B2AD}" dt="2021-02-24T21:34:48.878" v="14833"/>
          <ac:spMkLst>
            <pc:docMk/>
            <pc:sldMk cId="675590517" sldId="2076137303"/>
            <ac:spMk id="168" creationId="{E4A019B2-18BB-4AF4-86A4-68F30F0959B6}"/>
          </ac:spMkLst>
        </pc:spChg>
        <pc:spChg chg="mod">
          <ac:chgData name="Beth Massi" userId="bd08b5aa-02b2-43fc-b15c-eeea7517ad71" providerId="ADAL" clId="{A387DFE6-AD3D-4FE8-9052-54EC6952B2AD}" dt="2021-02-24T21:34:48.878" v="14833"/>
          <ac:spMkLst>
            <pc:docMk/>
            <pc:sldMk cId="675590517" sldId="2076137303"/>
            <ac:spMk id="169" creationId="{37B887B5-D0AB-4180-A8DD-4D8ED8CAFBFF}"/>
          </ac:spMkLst>
        </pc:spChg>
        <pc:spChg chg="mod">
          <ac:chgData name="Beth Massi" userId="bd08b5aa-02b2-43fc-b15c-eeea7517ad71" providerId="ADAL" clId="{A387DFE6-AD3D-4FE8-9052-54EC6952B2AD}" dt="2021-02-24T21:34:48.878" v="14833"/>
          <ac:spMkLst>
            <pc:docMk/>
            <pc:sldMk cId="675590517" sldId="2076137303"/>
            <ac:spMk id="170" creationId="{A16B6257-1275-495B-8146-08B255EC7183}"/>
          </ac:spMkLst>
        </pc:spChg>
        <pc:spChg chg="mod">
          <ac:chgData name="Beth Massi" userId="bd08b5aa-02b2-43fc-b15c-eeea7517ad71" providerId="ADAL" clId="{A387DFE6-AD3D-4FE8-9052-54EC6952B2AD}" dt="2021-02-24T21:34:48.878" v="14833"/>
          <ac:spMkLst>
            <pc:docMk/>
            <pc:sldMk cId="675590517" sldId="2076137303"/>
            <ac:spMk id="171" creationId="{A21D10F2-B08C-4CCA-A54B-CD6FED27816A}"/>
          </ac:spMkLst>
        </pc:spChg>
        <pc:spChg chg="mod">
          <ac:chgData name="Beth Massi" userId="bd08b5aa-02b2-43fc-b15c-eeea7517ad71" providerId="ADAL" clId="{A387DFE6-AD3D-4FE8-9052-54EC6952B2AD}" dt="2021-02-24T21:34:48.878" v="14833"/>
          <ac:spMkLst>
            <pc:docMk/>
            <pc:sldMk cId="675590517" sldId="2076137303"/>
            <ac:spMk id="172" creationId="{0B4557F3-EE70-4A3A-8B76-351A46C60A95}"/>
          </ac:spMkLst>
        </pc:spChg>
        <pc:spChg chg="mod">
          <ac:chgData name="Beth Massi" userId="bd08b5aa-02b2-43fc-b15c-eeea7517ad71" providerId="ADAL" clId="{A387DFE6-AD3D-4FE8-9052-54EC6952B2AD}" dt="2021-02-24T21:34:48.878" v="14833"/>
          <ac:spMkLst>
            <pc:docMk/>
            <pc:sldMk cId="675590517" sldId="2076137303"/>
            <ac:spMk id="176" creationId="{69306B91-62AA-43B4-8AE2-C01D62DC67CF}"/>
          </ac:spMkLst>
        </pc:spChg>
        <pc:spChg chg="add mod">
          <ac:chgData name="Beth Massi" userId="bd08b5aa-02b2-43fc-b15c-eeea7517ad71" providerId="ADAL" clId="{A387DFE6-AD3D-4FE8-9052-54EC6952B2AD}" dt="2021-02-24T21:35:57.977" v="14862" actId="207"/>
          <ac:spMkLst>
            <pc:docMk/>
            <pc:sldMk cId="675590517" sldId="2076137303"/>
            <ac:spMk id="178" creationId="{F099E1C0-966A-4CBA-898C-3417993E4A28}"/>
          </ac:spMkLst>
        </pc:spChg>
        <pc:grpChg chg="add del mod">
          <ac:chgData name="Beth Massi" userId="bd08b5aa-02b2-43fc-b15c-eeea7517ad71" providerId="ADAL" clId="{A387DFE6-AD3D-4FE8-9052-54EC6952B2AD}" dt="2021-02-17T21:16:58.523" v="3961" actId="478"/>
          <ac:grpSpMkLst>
            <pc:docMk/>
            <pc:sldMk cId="675590517" sldId="2076137303"/>
            <ac:grpSpMk id="5" creationId="{D1058789-85EB-4CBA-9DCD-29A848BFFF64}"/>
          </ac:grpSpMkLst>
        </pc:grpChg>
        <pc:grpChg chg="mod">
          <ac:chgData name="Beth Massi" userId="bd08b5aa-02b2-43fc-b15c-eeea7517ad71" providerId="ADAL" clId="{A387DFE6-AD3D-4FE8-9052-54EC6952B2AD}" dt="2021-02-17T21:14:55.635" v="3952" actId="1076"/>
          <ac:grpSpMkLst>
            <pc:docMk/>
            <pc:sldMk cId="675590517" sldId="2076137303"/>
            <ac:grpSpMk id="6" creationId="{85A28C4C-48A0-4CB2-BECF-DE85B4499A99}"/>
          </ac:grpSpMkLst>
        </pc:grpChg>
        <pc:grpChg chg="mod">
          <ac:chgData name="Beth Massi" userId="bd08b5aa-02b2-43fc-b15c-eeea7517ad71" providerId="ADAL" clId="{A387DFE6-AD3D-4FE8-9052-54EC6952B2AD}" dt="2021-02-17T21:14:55.635" v="3952" actId="1076"/>
          <ac:grpSpMkLst>
            <pc:docMk/>
            <pc:sldMk cId="675590517" sldId="2076137303"/>
            <ac:grpSpMk id="7" creationId="{B93982C3-2520-49C2-8035-47DE4766C03D}"/>
          </ac:grpSpMkLst>
        </pc:grpChg>
        <pc:grpChg chg="mod">
          <ac:chgData name="Beth Massi" userId="bd08b5aa-02b2-43fc-b15c-eeea7517ad71" providerId="ADAL" clId="{A387DFE6-AD3D-4FE8-9052-54EC6952B2AD}" dt="2021-02-17T21:14:55.635" v="3952" actId="1076"/>
          <ac:grpSpMkLst>
            <pc:docMk/>
            <pc:sldMk cId="675590517" sldId="2076137303"/>
            <ac:grpSpMk id="8" creationId="{FCF3D3BD-156A-4AD8-B79D-5EB21B264942}"/>
          </ac:grpSpMkLst>
        </pc:grpChg>
        <pc:grpChg chg="add del mod">
          <ac:chgData name="Beth Massi" userId="bd08b5aa-02b2-43fc-b15c-eeea7517ad71" providerId="ADAL" clId="{A387DFE6-AD3D-4FE8-9052-54EC6952B2AD}" dt="2021-02-17T21:16:58.523" v="3961" actId="478"/>
          <ac:grpSpMkLst>
            <pc:docMk/>
            <pc:sldMk cId="675590517" sldId="2076137303"/>
            <ac:grpSpMk id="15" creationId="{467BDEB9-B6FA-48A6-89CC-6D7E01C3D7A0}"/>
          </ac:grpSpMkLst>
        </pc:grpChg>
        <pc:grpChg chg="mod">
          <ac:chgData name="Beth Massi" userId="bd08b5aa-02b2-43fc-b15c-eeea7517ad71" providerId="ADAL" clId="{A387DFE6-AD3D-4FE8-9052-54EC6952B2AD}" dt="2021-02-17T21:14:55.635" v="3952" actId="1076"/>
          <ac:grpSpMkLst>
            <pc:docMk/>
            <pc:sldMk cId="675590517" sldId="2076137303"/>
            <ac:grpSpMk id="17" creationId="{3FE39A12-2109-4866-9927-3DB0DB1CD61D}"/>
          </ac:grpSpMkLst>
        </pc:grpChg>
        <pc:grpChg chg="add del mod">
          <ac:chgData name="Beth Massi" userId="bd08b5aa-02b2-43fc-b15c-eeea7517ad71" providerId="ADAL" clId="{A387DFE6-AD3D-4FE8-9052-54EC6952B2AD}" dt="2021-02-17T22:53:47.556" v="5276" actId="478"/>
          <ac:grpSpMkLst>
            <pc:docMk/>
            <pc:sldMk cId="675590517" sldId="2076137303"/>
            <ac:grpSpMk id="28" creationId="{D3BACC9F-DD7D-443E-9776-8E686E271017}"/>
          </ac:grpSpMkLst>
        </pc:grpChg>
        <pc:grpChg chg="mod">
          <ac:chgData name="Beth Massi" userId="bd08b5aa-02b2-43fc-b15c-eeea7517ad71" providerId="ADAL" clId="{A387DFE6-AD3D-4FE8-9052-54EC6952B2AD}" dt="2021-02-17T21:44:58.554" v="4435" actId="1076"/>
          <ac:grpSpMkLst>
            <pc:docMk/>
            <pc:sldMk cId="675590517" sldId="2076137303"/>
            <ac:grpSpMk id="29" creationId="{D13C3D47-BE33-48DC-81D2-9F7B134B77A4}"/>
          </ac:grpSpMkLst>
        </pc:grpChg>
        <pc:grpChg chg="mod">
          <ac:chgData name="Beth Massi" userId="bd08b5aa-02b2-43fc-b15c-eeea7517ad71" providerId="ADAL" clId="{A387DFE6-AD3D-4FE8-9052-54EC6952B2AD}" dt="2021-02-17T21:44:58.554" v="4435" actId="1076"/>
          <ac:grpSpMkLst>
            <pc:docMk/>
            <pc:sldMk cId="675590517" sldId="2076137303"/>
            <ac:grpSpMk id="30" creationId="{8F473CA1-C4FB-499B-B606-6A34397B1020}"/>
          </ac:grpSpMkLst>
        </pc:grpChg>
        <pc:grpChg chg="mod">
          <ac:chgData name="Beth Massi" userId="bd08b5aa-02b2-43fc-b15c-eeea7517ad71" providerId="ADAL" clId="{A387DFE6-AD3D-4FE8-9052-54EC6952B2AD}" dt="2021-02-17T21:44:58.554" v="4435" actId="1076"/>
          <ac:grpSpMkLst>
            <pc:docMk/>
            <pc:sldMk cId="675590517" sldId="2076137303"/>
            <ac:grpSpMk id="31" creationId="{611DA565-E09D-4F99-960F-37EBDE2FC305}"/>
          </ac:grpSpMkLst>
        </pc:grpChg>
        <pc:grpChg chg="add del mod">
          <ac:chgData name="Beth Massi" userId="bd08b5aa-02b2-43fc-b15c-eeea7517ad71" providerId="ADAL" clId="{A387DFE6-AD3D-4FE8-9052-54EC6952B2AD}" dt="2021-02-17T22:53:48.363" v="5277" actId="478"/>
          <ac:grpSpMkLst>
            <pc:docMk/>
            <pc:sldMk cId="675590517" sldId="2076137303"/>
            <ac:grpSpMk id="38" creationId="{C3D884B2-48C0-4628-B843-F9E20C06363B}"/>
          </ac:grpSpMkLst>
        </pc:grpChg>
        <pc:grpChg chg="mod">
          <ac:chgData name="Beth Massi" userId="bd08b5aa-02b2-43fc-b15c-eeea7517ad71" providerId="ADAL" clId="{A387DFE6-AD3D-4FE8-9052-54EC6952B2AD}" dt="2021-02-17T21:44:58.554" v="4435" actId="1076"/>
          <ac:grpSpMkLst>
            <pc:docMk/>
            <pc:sldMk cId="675590517" sldId="2076137303"/>
            <ac:grpSpMk id="40" creationId="{FF2A124C-CCCB-4FE6-9BCA-21E54EA992A3}"/>
          </ac:grpSpMkLst>
        </pc:grpChg>
        <pc:grpChg chg="add mod">
          <ac:chgData name="Beth Massi" userId="bd08b5aa-02b2-43fc-b15c-eeea7517ad71" providerId="ADAL" clId="{A387DFE6-AD3D-4FE8-9052-54EC6952B2AD}" dt="2021-02-17T22:53:49.514" v="5278"/>
          <ac:grpSpMkLst>
            <pc:docMk/>
            <pc:sldMk cId="675590517" sldId="2076137303"/>
            <ac:grpSpMk id="60" creationId="{A9497378-CACC-4A01-8401-89D2FAEB62A6}"/>
          </ac:grpSpMkLst>
        </pc:grpChg>
        <pc:grpChg chg="del mod">
          <ac:chgData name="Beth Massi" userId="bd08b5aa-02b2-43fc-b15c-eeea7517ad71" providerId="ADAL" clId="{A387DFE6-AD3D-4FE8-9052-54EC6952B2AD}" dt="2021-02-18T17:52:28.323" v="10178" actId="478"/>
          <ac:grpSpMkLst>
            <pc:docMk/>
            <pc:sldMk cId="675590517" sldId="2076137303"/>
            <ac:grpSpMk id="61" creationId="{B2FC7230-DEBF-45DC-AE30-5AA0DF10EFC0}"/>
          </ac:grpSpMkLst>
        </pc:grpChg>
        <pc:grpChg chg="del mod">
          <ac:chgData name="Beth Massi" userId="bd08b5aa-02b2-43fc-b15c-eeea7517ad71" providerId="ADAL" clId="{A387DFE6-AD3D-4FE8-9052-54EC6952B2AD}" dt="2021-02-18T17:52:25.767" v="10177" actId="478"/>
          <ac:grpSpMkLst>
            <pc:docMk/>
            <pc:sldMk cId="675590517" sldId="2076137303"/>
            <ac:grpSpMk id="62" creationId="{5829032C-366E-4418-B709-6CACE80702FF}"/>
          </ac:grpSpMkLst>
        </pc:grpChg>
        <pc:grpChg chg="mod">
          <ac:chgData name="Beth Massi" userId="bd08b5aa-02b2-43fc-b15c-eeea7517ad71" providerId="ADAL" clId="{A387DFE6-AD3D-4FE8-9052-54EC6952B2AD}" dt="2021-02-17T22:53:49.514" v="5278"/>
          <ac:grpSpMkLst>
            <pc:docMk/>
            <pc:sldMk cId="675590517" sldId="2076137303"/>
            <ac:grpSpMk id="63" creationId="{8DE6328E-6608-4E8E-A0AF-07479F168F3B}"/>
          </ac:grpSpMkLst>
        </pc:grpChg>
        <pc:grpChg chg="mod">
          <ac:chgData name="Beth Massi" userId="bd08b5aa-02b2-43fc-b15c-eeea7517ad71" providerId="ADAL" clId="{A387DFE6-AD3D-4FE8-9052-54EC6952B2AD}" dt="2021-02-17T22:53:49.514" v="5278"/>
          <ac:grpSpMkLst>
            <pc:docMk/>
            <pc:sldMk cId="675590517" sldId="2076137303"/>
            <ac:grpSpMk id="64" creationId="{3CF4B09B-E6D9-4726-939D-FE154B5A1A84}"/>
          </ac:grpSpMkLst>
        </pc:grpChg>
        <pc:grpChg chg="mod">
          <ac:chgData name="Beth Massi" userId="bd08b5aa-02b2-43fc-b15c-eeea7517ad71" providerId="ADAL" clId="{A387DFE6-AD3D-4FE8-9052-54EC6952B2AD}" dt="2021-02-17T22:53:49.514" v="5278"/>
          <ac:grpSpMkLst>
            <pc:docMk/>
            <pc:sldMk cId="675590517" sldId="2076137303"/>
            <ac:grpSpMk id="65" creationId="{68C6853C-CDE3-433D-9BCA-D31A1B7A11B0}"/>
          </ac:grpSpMkLst>
        </pc:grpChg>
        <pc:grpChg chg="add mod">
          <ac:chgData name="Beth Massi" userId="bd08b5aa-02b2-43fc-b15c-eeea7517ad71" providerId="ADAL" clId="{A387DFE6-AD3D-4FE8-9052-54EC6952B2AD}" dt="2021-02-17T22:53:49.514" v="5278"/>
          <ac:grpSpMkLst>
            <pc:docMk/>
            <pc:sldMk cId="675590517" sldId="2076137303"/>
            <ac:grpSpMk id="77" creationId="{DCCC621F-9C60-473C-B850-2FE1E91961FB}"/>
          </ac:grpSpMkLst>
        </pc:grpChg>
        <pc:grpChg chg="mod">
          <ac:chgData name="Beth Massi" userId="bd08b5aa-02b2-43fc-b15c-eeea7517ad71" providerId="ADAL" clId="{A387DFE6-AD3D-4FE8-9052-54EC6952B2AD}" dt="2021-02-17T22:53:49.514" v="5278"/>
          <ac:grpSpMkLst>
            <pc:docMk/>
            <pc:sldMk cId="675590517" sldId="2076137303"/>
            <ac:grpSpMk id="78" creationId="{D9D6BB3B-91FC-4900-8BD9-674FBB7107D2}"/>
          </ac:grpSpMkLst>
        </pc:grpChg>
        <pc:grpChg chg="mod">
          <ac:chgData name="Beth Massi" userId="bd08b5aa-02b2-43fc-b15c-eeea7517ad71" providerId="ADAL" clId="{A387DFE6-AD3D-4FE8-9052-54EC6952B2AD}" dt="2021-02-17T22:53:49.514" v="5278"/>
          <ac:grpSpMkLst>
            <pc:docMk/>
            <pc:sldMk cId="675590517" sldId="2076137303"/>
            <ac:grpSpMk id="79" creationId="{7034A226-C8E7-4E65-9E35-C08D0CCAA19E}"/>
          </ac:grpSpMkLst>
        </pc:grpChg>
        <pc:grpChg chg="del mod">
          <ac:chgData name="Beth Massi" userId="bd08b5aa-02b2-43fc-b15c-eeea7517ad71" providerId="ADAL" clId="{A387DFE6-AD3D-4FE8-9052-54EC6952B2AD}" dt="2021-02-18T17:52:42.130" v="10183" actId="478"/>
          <ac:grpSpMkLst>
            <pc:docMk/>
            <pc:sldMk cId="675590517" sldId="2076137303"/>
            <ac:grpSpMk id="80" creationId="{E862D38A-6961-4D35-A0B1-3C2A0B97045C}"/>
          </ac:grpSpMkLst>
        </pc:grpChg>
        <pc:grpChg chg="del mod">
          <ac:chgData name="Beth Massi" userId="bd08b5aa-02b2-43fc-b15c-eeea7517ad71" providerId="ADAL" clId="{A387DFE6-AD3D-4FE8-9052-54EC6952B2AD}" dt="2021-02-18T17:52:36.517" v="10181" actId="478"/>
          <ac:grpSpMkLst>
            <pc:docMk/>
            <pc:sldMk cId="675590517" sldId="2076137303"/>
            <ac:grpSpMk id="81" creationId="{124C71DB-13F9-47CB-B853-E44C3437C9CC}"/>
          </ac:grpSpMkLst>
        </pc:grpChg>
        <pc:grpChg chg="add del">
          <ac:chgData name="Beth Massi" userId="bd08b5aa-02b2-43fc-b15c-eeea7517ad71" providerId="ADAL" clId="{A387DFE6-AD3D-4FE8-9052-54EC6952B2AD}" dt="2021-02-24T21:34:47.929" v="14832" actId="478"/>
          <ac:grpSpMkLst>
            <pc:docMk/>
            <pc:sldMk cId="675590517" sldId="2076137303"/>
            <ac:grpSpMk id="101" creationId="{DC10BD96-D92F-4701-8074-6C365248ED4B}"/>
          </ac:grpSpMkLst>
        </pc:grpChg>
        <pc:grpChg chg="add del mod">
          <ac:chgData name="Beth Massi" userId="bd08b5aa-02b2-43fc-b15c-eeea7517ad71" providerId="ADAL" clId="{A387DFE6-AD3D-4FE8-9052-54EC6952B2AD}" dt="2021-02-24T21:34:45.929" v="14831" actId="21"/>
          <ac:grpSpMkLst>
            <pc:docMk/>
            <pc:sldMk cId="675590517" sldId="2076137303"/>
            <ac:grpSpMk id="116" creationId="{8467469A-E42E-4E86-9AE9-D94670A40AF6}"/>
          </ac:grpSpMkLst>
        </pc:grpChg>
        <pc:grpChg chg="mod">
          <ac:chgData name="Beth Massi" userId="bd08b5aa-02b2-43fc-b15c-eeea7517ad71" providerId="ADAL" clId="{A387DFE6-AD3D-4FE8-9052-54EC6952B2AD}" dt="2021-02-24T21:34:38.408" v="14828" actId="478"/>
          <ac:grpSpMkLst>
            <pc:docMk/>
            <pc:sldMk cId="675590517" sldId="2076137303"/>
            <ac:grpSpMk id="117" creationId="{2F0D6B31-9C4F-4B3B-A2A0-90A6BA300349}"/>
          </ac:grpSpMkLst>
        </pc:grpChg>
        <pc:grpChg chg="mod">
          <ac:chgData name="Beth Massi" userId="bd08b5aa-02b2-43fc-b15c-eeea7517ad71" providerId="ADAL" clId="{A387DFE6-AD3D-4FE8-9052-54EC6952B2AD}" dt="2021-02-24T21:34:38.408" v="14828" actId="478"/>
          <ac:grpSpMkLst>
            <pc:docMk/>
            <pc:sldMk cId="675590517" sldId="2076137303"/>
            <ac:grpSpMk id="118" creationId="{A5A2A30C-18D9-4DC3-8FCA-99494AB16D95}"/>
          </ac:grpSpMkLst>
        </pc:grpChg>
        <pc:grpChg chg="mod">
          <ac:chgData name="Beth Massi" userId="bd08b5aa-02b2-43fc-b15c-eeea7517ad71" providerId="ADAL" clId="{A387DFE6-AD3D-4FE8-9052-54EC6952B2AD}" dt="2021-02-24T21:34:38.408" v="14828" actId="478"/>
          <ac:grpSpMkLst>
            <pc:docMk/>
            <pc:sldMk cId="675590517" sldId="2076137303"/>
            <ac:grpSpMk id="119" creationId="{6EA44E7F-8244-4F75-8C7F-4D81966185D8}"/>
          </ac:grpSpMkLst>
        </pc:grpChg>
        <pc:grpChg chg="mod">
          <ac:chgData name="Beth Massi" userId="bd08b5aa-02b2-43fc-b15c-eeea7517ad71" providerId="ADAL" clId="{A387DFE6-AD3D-4FE8-9052-54EC6952B2AD}" dt="2021-02-24T21:34:38.408" v="14828" actId="478"/>
          <ac:grpSpMkLst>
            <pc:docMk/>
            <pc:sldMk cId="675590517" sldId="2076137303"/>
            <ac:grpSpMk id="120" creationId="{1D43F779-E66E-4559-989E-5ACBBEB9D95B}"/>
          </ac:grpSpMkLst>
        </pc:grpChg>
        <pc:grpChg chg="mod">
          <ac:chgData name="Beth Massi" userId="bd08b5aa-02b2-43fc-b15c-eeea7517ad71" providerId="ADAL" clId="{A387DFE6-AD3D-4FE8-9052-54EC6952B2AD}" dt="2021-02-24T21:34:38.408" v="14828" actId="478"/>
          <ac:grpSpMkLst>
            <pc:docMk/>
            <pc:sldMk cId="675590517" sldId="2076137303"/>
            <ac:grpSpMk id="121" creationId="{FA7D198D-B521-4699-98E4-8ABF68AA8BE1}"/>
          </ac:grpSpMkLst>
        </pc:grpChg>
        <pc:grpChg chg="mod">
          <ac:chgData name="Beth Massi" userId="bd08b5aa-02b2-43fc-b15c-eeea7517ad71" providerId="ADAL" clId="{A387DFE6-AD3D-4FE8-9052-54EC6952B2AD}" dt="2021-02-24T21:34:38.408" v="14828" actId="478"/>
          <ac:grpSpMkLst>
            <pc:docMk/>
            <pc:sldMk cId="675590517" sldId="2076137303"/>
            <ac:grpSpMk id="122" creationId="{0C9263D7-2D4D-4068-B7FE-FE2C8586097C}"/>
          </ac:grpSpMkLst>
        </pc:grpChg>
        <pc:grpChg chg="mod">
          <ac:chgData name="Beth Massi" userId="bd08b5aa-02b2-43fc-b15c-eeea7517ad71" providerId="ADAL" clId="{A387DFE6-AD3D-4FE8-9052-54EC6952B2AD}" dt="2021-02-24T21:34:38.408" v="14828" actId="478"/>
          <ac:grpSpMkLst>
            <pc:docMk/>
            <pc:sldMk cId="675590517" sldId="2076137303"/>
            <ac:grpSpMk id="131" creationId="{3BF5A23D-C704-4D83-8C5D-59779FF9CB09}"/>
          </ac:grpSpMkLst>
        </pc:grpChg>
        <pc:grpChg chg="mod">
          <ac:chgData name="Beth Massi" userId="bd08b5aa-02b2-43fc-b15c-eeea7517ad71" providerId="ADAL" clId="{A387DFE6-AD3D-4FE8-9052-54EC6952B2AD}" dt="2021-02-24T21:34:38.408" v="14828" actId="478"/>
          <ac:grpSpMkLst>
            <pc:docMk/>
            <pc:sldMk cId="675590517" sldId="2076137303"/>
            <ac:grpSpMk id="132" creationId="{99790F44-1BC8-4126-9B44-FE7A8A34A252}"/>
          </ac:grpSpMkLst>
        </pc:grpChg>
        <pc:grpChg chg="add del mod">
          <ac:chgData name="Beth Massi" userId="bd08b5aa-02b2-43fc-b15c-eeea7517ad71" providerId="ADAL" clId="{A387DFE6-AD3D-4FE8-9052-54EC6952B2AD}" dt="2021-02-24T21:34:38.408" v="14828" actId="478"/>
          <ac:grpSpMkLst>
            <pc:docMk/>
            <pc:sldMk cId="675590517" sldId="2076137303"/>
            <ac:grpSpMk id="133" creationId="{23C8A399-F794-4EEB-AB50-F23A706726B3}"/>
          </ac:grpSpMkLst>
        </pc:grpChg>
        <pc:grpChg chg="add del mod">
          <ac:chgData name="Beth Massi" userId="bd08b5aa-02b2-43fc-b15c-eeea7517ad71" providerId="ADAL" clId="{A387DFE6-AD3D-4FE8-9052-54EC6952B2AD}" dt="2021-02-24T21:34:38.835" v="14829" actId="478"/>
          <ac:grpSpMkLst>
            <pc:docMk/>
            <pc:sldMk cId="675590517" sldId="2076137303"/>
            <ac:grpSpMk id="134" creationId="{9AABC409-7608-407F-BA4C-14BDAFBA357A}"/>
          </ac:grpSpMkLst>
        </pc:grpChg>
        <pc:grpChg chg="add del mod">
          <ac:chgData name="Beth Massi" userId="bd08b5aa-02b2-43fc-b15c-eeea7517ad71" providerId="ADAL" clId="{A387DFE6-AD3D-4FE8-9052-54EC6952B2AD}" dt="2021-02-24T21:34:38.408" v="14828" actId="478"/>
          <ac:grpSpMkLst>
            <pc:docMk/>
            <pc:sldMk cId="675590517" sldId="2076137303"/>
            <ac:grpSpMk id="135" creationId="{F2EE4BD9-1EEE-4270-8759-4E7FE381A16E}"/>
          </ac:grpSpMkLst>
        </pc:grpChg>
        <pc:grpChg chg="add mod">
          <ac:chgData name="Beth Massi" userId="bd08b5aa-02b2-43fc-b15c-eeea7517ad71" providerId="ADAL" clId="{A387DFE6-AD3D-4FE8-9052-54EC6952B2AD}" dt="2021-02-24T21:34:48.878" v="14833"/>
          <ac:grpSpMkLst>
            <pc:docMk/>
            <pc:sldMk cId="675590517" sldId="2076137303"/>
            <ac:grpSpMk id="147" creationId="{757A5F94-7AB2-435A-8231-176C5E9D996E}"/>
          </ac:grpSpMkLst>
        </pc:grpChg>
        <pc:grpChg chg="mod">
          <ac:chgData name="Beth Massi" userId="bd08b5aa-02b2-43fc-b15c-eeea7517ad71" providerId="ADAL" clId="{A387DFE6-AD3D-4FE8-9052-54EC6952B2AD}" dt="2021-02-24T21:34:48.878" v="14833"/>
          <ac:grpSpMkLst>
            <pc:docMk/>
            <pc:sldMk cId="675590517" sldId="2076137303"/>
            <ac:grpSpMk id="148" creationId="{8188C2F3-053C-4766-A74A-16298B0562CA}"/>
          </ac:grpSpMkLst>
        </pc:grpChg>
        <pc:grpChg chg="mod">
          <ac:chgData name="Beth Massi" userId="bd08b5aa-02b2-43fc-b15c-eeea7517ad71" providerId="ADAL" clId="{A387DFE6-AD3D-4FE8-9052-54EC6952B2AD}" dt="2021-02-24T21:34:48.878" v="14833"/>
          <ac:grpSpMkLst>
            <pc:docMk/>
            <pc:sldMk cId="675590517" sldId="2076137303"/>
            <ac:grpSpMk id="149" creationId="{6CAEF5CE-5A14-408D-94F8-337AAA6F3ACE}"/>
          </ac:grpSpMkLst>
        </pc:grpChg>
        <pc:grpChg chg="mod">
          <ac:chgData name="Beth Massi" userId="bd08b5aa-02b2-43fc-b15c-eeea7517ad71" providerId="ADAL" clId="{A387DFE6-AD3D-4FE8-9052-54EC6952B2AD}" dt="2021-02-24T21:34:48.878" v="14833"/>
          <ac:grpSpMkLst>
            <pc:docMk/>
            <pc:sldMk cId="675590517" sldId="2076137303"/>
            <ac:grpSpMk id="150" creationId="{2D5F0B76-98A0-410B-9FA8-6CE94C4E7B00}"/>
          </ac:grpSpMkLst>
        </pc:grpChg>
        <pc:grpChg chg="mod">
          <ac:chgData name="Beth Massi" userId="bd08b5aa-02b2-43fc-b15c-eeea7517ad71" providerId="ADAL" clId="{A387DFE6-AD3D-4FE8-9052-54EC6952B2AD}" dt="2021-02-24T21:34:48.878" v="14833"/>
          <ac:grpSpMkLst>
            <pc:docMk/>
            <pc:sldMk cId="675590517" sldId="2076137303"/>
            <ac:grpSpMk id="151" creationId="{02393954-77F4-4DD7-AD4A-7BEF8E89EC71}"/>
          </ac:grpSpMkLst>
        </pc:grpChg>
        <pc:grpChg chg="mod">
          <ac:chgData name="Beth Massi" userId="bd08b5aa-02b2-43fc-b15c-eeea7517ad71" providerId="ADAL" clId="{A387DFE6-AD3D-4FE8-9052-54EC6952B2AD}" dt="2021-02-24T21:34:48.878" v="14833"/>
          <ac:grpSpMkLst>
            <pc:docMk/>
            <pc:sldMk cId="675590517" sldId="2076137303"/>
            <ac:grpSpMk id="152" creationId="{6A700E70-3A7E-47AA-839A-324C449676F9}"/>
          </ac:grpSpMkLst>
        </pc:grpChg>
        <pc:grpChg chg="mod">
          <ac:chgData name="Beth Massi" userId="bd08b5aa-02b2-43fc-b15c-eeea7517ad71" providerId="ADAL" clId="{A387DFE6-AD3D-4FE8-9052-54EC6952B2AD}" dt="2021-02-24T21:34:48.878" v="14833"/>
          <ac:grpSpMkLst>
            <pc:docMk/>
            <pc:sldMk cId="675590517" sldId="2076137303"/>
            <ac:grpSpMk id="153" creationId="{4B3624CC-5896-4CDF-B267-49B8B010751B}"/>
          </ac:grpSpMkLst>
        </pc:grpChg>
        <pc:grpChg chg="mod">
          <ac:chgData name="Beth Massi" userId="bd08b5aa-02b2-43fc-b15c-eeea7517ad71" providerId="ADAL" clId="{A387DFE6-AD3D-4FE8-9052-54EC6952B2AD}" dt="2021-02-24T21:34:48.878" v="14833"/>
          <ac:grpSpMkLst>
            <pc:docMk/>
            <pc:sldMk cId="675590517" sldId="2076137303"/>
            <ac:grpSpMk id="162" creationId="{230020E9-8DE8-4728-8E6D-3D7A2D497FB7}"/>
          </ac:grpSpMkLst>
        </pc:grpChg>
        <pc:grpChg chg="mod">
          <ac:chgData name="Beth Massi" userId="bd08b5aa-02b2-43fc-b15c-eeea7517ad71" providerId="ADAL" clId="{A387DFE6-AD3D-4FE8-9052-54EC6952B2AD}" dt="2021-02-24T21:34:48.878" v="14833"/>
          <ac:grpSpMkLst>
            <pc:docMk/>
            <pc:sldMk cId="675590517" sldId="2076137303"/>
            <ac:grpSpMk id="163" creationId="{538D85E3-90EC-4564-9444-ABE74F305DDF}"/>
          </ac:grpSpMkLst>
        </pc:grpChg>
        <pc:grpChg chg="mod">
          <ac:chgData name="Beth Massi" userId="bd08b5aa-02b2-43fc-b15c-eeea7517ad71" providerId="ADAL" clId="{A387DFE6-AD3D-4FE8-9052-54EC6952B2AD}" dt="2021-02-24T21:34:48.878" v="14833"/>
          <ac:grpSpMkLst>
            <pc:docMk/>
            <pc:sldMk cId="675590517" sldId="2076137303"/>
            <ac:grpSpMk id="164" creationId="{ABBDE66B-E847-4A5B-8B17-1B998349727E}"/>
          </ac:grpSpMkLst>
        </pc:grpChg>
        <pc:grpChg chg="mod">
          <ac:chgData name="Beth Massi" userId="bd08b5aa-02b2-43fc-b15c-eeea7517ad71" providerId="ADAL" clId="{A387DFE6-AD3D-4FE8-9052-54EC6952B2AD}" dt="2021-02-24T21:34:48.878" v="14833"/>
          <ac:grpSpMkLst>
            <pc:docMk/>
            <pc:sldMk cId="675590517" sldId="2076137303"/>
            <ac:grpSpMk id="165" creationId="{0EEBA200-0437-43E2-9702-F5A7A299220F}"/>
          </ac:grpSpMkLst>
        </pc:grpChg>
        <pc:grpChg chg="mod">
          <ac:chgData name="Beth Massi" userId="bd08b5aa-02b2-43fc-b15c-eeea7517ad71" providerId="ADAL" clId="{A387DFE6-AD3D-4FE8-9052-54EC6952B2AD}" dt="2021-02-24T21:34:48.878" v="14833"/>
          <ac:grpSpMkLst>
            <pc:docMk/>
            <pc:sldMk cId="675590517" sldId="2076137303"/>
            <ac:grpSpMk id="166" creationId="{06894C36-452F-4B24-A2EB-9A2E4E1A2C5F}"/>
          </ac:grpSpMkLst>
        </pc:grpChg>
        <pc:picChg chg="mod">
          <ac:chgData name="Beth Massi" userId="bd08b5aa-02b2-43fc-b15c-eeea7517ad71" providerId="ADAL" clId="{A387DFE6-AD3D-4FE8-9052-54EC6952B2AD}" dt="2021-02-17T21:14:55.635" v="3952" actId="1076"/>
          <ac:picMkLst>
            <pc:docMk/>
            <pc:sldMk cId="675590517" sldId="2076137303"/>
            <ac:picMk id="16" creationId="{7CBB689A-1834-40A2-ADBD-DB8B823A085D}"/>
          </ac:picMkLst>
        </pc:picChg>
        <pc:picChg chg="add del mod">
          <ac:chgData name="Beth Massi" userId="bd08b5aa-02b2-43fc-b15c-eeea7517ad71" providerId="ADAL" clId="{A387DFE6-AD3D-4FE8-9052-54EC6952B2AD}" dt="2021-02-17T21:16:50.876" v="3960" actId="478"/>
          <ac:picMkLst>
            <pc:docMk/>
            <pc:sldMk cId="675590517" sldId="2076137303"/>
            <ac:picMk id="25" creationId="{E44538CB-DF5B-4B3A-BC55-E7603814BF32}"/>
          </ac:picMkLst>
        </pc:picChg>
        <pc:picChg chg="mod">
          <ac:chgData name="Beth Massi" userId="bd08b5aa-02b2-43fc-b15c-eeea7517ad71" providerId="ADAL" clId="{A387DFE6-AD3D-4FE8-9052-54EC6952B2AD}" dt="2021-02-17T21:44:58.554" v="4435" actId="1076"/>
          <ac:picMkLst>
            <pc:docMk/>
            <pc:sldMk cId="675590517" sldId="2076137303"/>
            <ac:picMk id="39" creationId="{A0DDA034-D16B-482B-ABBE-AF83FD69F423}"/>
          </ac:picMkLst>
        </pc:picChg>
        <pc:picChg chg="mod">
          <ac:chgData name="Beth Massi" userId="bd08b5aa-02b2-43fc-b15c-eeea7517ad71" providerId="ADAL" clId="{A387DFE6-AD3D-4FE8-9052-54EC6952B2AD}" dt="2021-02-17T22:53:49.514" v="5278"/>
          <ac:picMkLst>
            <pc:docMk/>
            <pc:sldMk cId="675590517" sldId="2076137303"/>
            <ac:picMk id="66" creationId="{BE1644FC-8087-4A1A-9F15-66B8D09CAA19}"/>
          </ac:picMkLst>
        </pc:picChg>
        <pc:picChg chg="mod">
          <ac:chgData name="Beth Massi" userId="bd08b5aa-02b2-43fc-b15c-eeea7517ad71" providerId="ADAL" clId="{A387DFE6-AD3D-4FE8-9052-54EC6952B2AD}" dt="2021-02-17T22:53:49.514" v="5278"/>
          <ac:picMkLst>
            <pc:docMk/>
            <pc:sldMk cId="675590517" sldId="2076137303"/>
            <ac:picMk id="72" creationId="{2AB24816-B64D-471C-A2E9-151FF7AEBBCB}"/>
          </ac:picMkLst>
        </pc:picChg>
        <pc:picChg chg="del mod">
          <ac:chgData name="Beth Massi" userId="bd08b5aa-02b2-43fc-b15c-eeea7517ad71" providerId="ADAL" clId="{A387DFE6-AD3D-4FE8-9052-54EC6952B2AD}" dt="2021-02-18T17:52:33.893" v="10180" actId="478"/>
          <ac:picMkLst>
            <pc:docMk/>
            <pc:sldMk cId="675590517" sldId="2076137303"/>
            <ac:picMk id="73" creationId="{CA38A88C-209B-4660-AEF2-36D7A01141B2}"/>
          </ac:picMkLst>
        </pc:picChg>
        <pc:picChg chg="del mod">
          <ac:chgData name="Beth Massi" userId="bd08b5aa-02b2-43fc-b15c-eeea7517ad71" providerId="ADAL" clId="{A387DFE6-AD3D-4FE8-9052-54EC6952B2AD}" dt="2021-02-18T17:52:25.767" v="10177" actId="478"/>
          <ac:picMkLst>
            <pc:docMk/>
            <pc:sldMk cId="675590517" sldId="2076137303"/>
            <ac:picMk id="74" creationId="{3130DEAA-A61B-4125-9294-74E7F1CF0AD0}"/>
          </ac:picMkLst>
        </pc:picChg>
        <pc:picChg chg="del mod">
          <ac:chgData name="Beth Massi" userId="bd08b5aa-02b2-43fc-b15c-eeea7517ad71" providerId="ADAL" clId="{A387DFE6-AD3D-4FE8-9052-54EC6952B2AD}" dt="2021-02-18T17:52:28.323" v="10178" actId="478"/>
          <ac:picMkLst>
            <pc:docMk/>
            <pc:sldMk cId="675590517" sldId="2076137303"/>
            <ac:picMk id="76" creationId="{1CF8D5F9-A072-49FD-91ED-8B66292B38A0}"/>
          </ac:picMkLst>
        </pc:picChg>
        <pc:picChg chg="add del">
          <ac:chgData name="Beth Massi" userId="bd08b5aa-02b2-43fc-b15c-eeea7517ad71" providerId="ADAL" clId="{A387DFE6-AD3D-4FE8-9052-54EC6952B2AD}" dt="2021-02-24T21:32:08.448" v="14813" actId="22"/>
          <ac:picMkLst>
            <pc:docMk/>
            <pc:sldMk cId="675590517" sldId="2076137303"/>
            <ac:picMk id="103" creationId="{859A6DC6-EA7B-461A-A0BC-7C8E8D7A9A8B}"/>
          </ac:picMkLst>
        </pc:picChg>
        <pc:picChg chg="add del">
          <ac:chgData name="Beth Massi" userId="bd08b5aa-02b2-43fc-b15c-eeea7517ad71" providerId="ADAL" clId="{A387DFE6-AD3D-4FE8-9052-54EC6952B2AD}" dt="2021-02-24T21:32:08.448" v="14813" actId="22"/>
          <ac:picMkLst>
            <pc:docMk/>
            <pc:sldMk cId="675590517" sldId="2076137303"/>
            <ac:picMk id="105" creationId="{30869573-384A-476C-9035-834009E03B8A}"/>
          </ac:picMkLst>
        </pc:picChg>
        <pc:picChg chg="add del">
          <ac:chgData name="Beth Massi" userId="bd08b5aa-02b2-43fc-b15c-eeea7517ad71" providerId="ADAL" clId="{A387DFE6-AD3D-4FE8-9052-54EC6952B2AD}" dt="2021-02-24T21:32:22.480" v="14815" actId="22"/>
          <ac:picMkLst>
            <pc:docMk/>
            <pc:sldMk cId="675590517" sldId="2076137303"/>
            <ac:picMk id="115" creationId="{ECB7AC34-39FE-48FA-BF60-9B15ACAC3EFA}"/>
          </ac:picMkLst>
        </pc:picChg>
        <pc:picChg chg="add del mod">
          <ac:chgData name="Beth Massi" userId="bd08b5aa-02b2-43fc-b15c-eeea7517ad71" providerId="ADAL" clId="{A387DFE6-AD3D-4FE8-9052-54EC6952B2AD}" dt="2021-02-24T21:34:38.835" v="14829" actId="478"/>
          <ac:picMkLst>
            <pc:docMk/>
            <pc:sldMk cId="675590517" sldId="2076137303"/>
            <ac:picMk id="136" creationId="{0A82119C-7080-448C-A63B-0333116EE0FB}"/>
          </ac:picMkLst>
        </pc:picChg>
        <pc:picChg chg="add del mod">
          <ac:chgData name="Beth Massi" userId="bd08b5aa-02b2-43fc-b15c-eeea7517ad71" providerId="ADAL" clId="{A387DFE6-AD3D-4FE8-9052-54EC6952B2AD}" dt="2021-02-24T21:34:38.408" v="14828" actId="478"/>
          <ac:picMkLst>
            <pc:docMk/>
            <pc:sldMk cId="675590517" sldId="2076137303"/>
            <ac:picMk id="142" creationId="{C79D5C7F-4F68-407E-B6E0-E900213C5549}"/>
          </ac:picMkLst>
        </pc:picChg>
        <pc:picChg chg="mod">
          <ac:chgData name="Beth Massi" userId="bd08b5aa-02b2-43fc-b15c-eeea7517ad71" providerId="ADAL" clId="{A387DFE6-AD3D-4FE8-9052-54EC6952B2AD}" dt="2021-02-24T21:34:38.408" v="14828" actId="478"/>
          <ac:picMkLst>
            <pc:docMk/>
            <pc:sldMk cId="675590517" sldId="2076137303"/>
            <ac:picMk id="143" creationId="{C08E29D5-5CB7-4383-B30B-6B0861A6B840}"/>
          </ac:picMkLst>
        </pc:picChg>
        <pc:picChg chg="mod">
          <ac:chgData name="Beth Massi" userId="bd08b5aa-02b2-43fc-b15c-eeea7517ad71" providerId="ADAL" clId="{A387DFE6-AD3D-4FE8-9052-54EC6952B2AD}" dt="2021-02-24T21:34:38.408" v="14828" actId="478"/>
          <ac:picMkLst>
            <pc:docMk/>
            <pc:sldMk cId="675590517" sldId="2076137303"/>
            <ac:picMk id="144" creationId="{EDD6B6C7-B1A3-4B84-AF84-B20F2C051F3E}"/>
          </ac:picMkLst>
        </pc:picChg>
        <pc:picChg chg="mod">
          <ac:chgData name="Beth Massi" userId="bd08b5aa-02b2-43fc-b15c-eeea7517ad71" providerId="ADAL" clId="{A387DFE6-AD3D-4FE8-9052-54EC6952B2AD}" dt="2021-02-24T21:34:38.408" v="14828" actId="478"/>
          <ac:picMkLst>
            <pc:docMk/>
            <pc:sldMk cId="675590517" sldId="2076137303"/>
            <ac:picMk id="146" creationId="{3BC73556-322C-46C3-8312-09A1F5A7CB1E}"/>
          </ac:picMkLst>
        </pc:picChg>
        <pc:picChg chg="mod">
          <ac:chgData name="Beth Massi" userId="bd08b5aa-02b2-43fc-b15c-eeea7517ad71" providerId="ADAL" clId="{A387DFE6-AD3D-4FE8-9052-54EC6952B2AD}" dt="2021-02-24T21:34:48.878" v="14833"/>
          <ac:picMkLst>
            <pc:docMk/>
            <pc:sldMk cId="675590517" sldId="2076137303"/>
            <ac:picMk id="167" creationId="{1991110C-DB0D-4F1E-9BE8-7D973DA21CD6}"/>
          </ac:picMkLst>
        </pc:picChg>
        <pc:picChg chg="mod">
          <ac:chgData name="Beth Massi" userId="bd08b5aa-02b2-43fc-b15c-eeea7517ad71" providerId="ADAL" clId="{A387DFE6-AD3D-4FE8-9052-54EC6952B2AD}" dt="2021-02-24T21:34:48.878" v="14833"/>
          <ac:picMkLst>
            <pc:docMk/>
            <pc:sldMk cId="675590517" sldId="2076137303"/>
            <ac:picMk id="173" creationId="{5AA473D4-6DF9-45E1-B90B-EBA78873D581}"/>
          </ac:picMkLst>
        </pc:picChg>
        <pc:picChg chg="mod">
          <ac:chgData name="Beth Massi" userId="bd08b5aa-02b2-43fc-b15c-eeea7517ad71" providerId="ADAL" clId="{A387DFE6-AD3D-4FE8-9052-54EC6952B2AD}" dt="2021-02-24T21:34:48.878" v="14833"/>
          <ac:picMkLst>
            <pc:docMk/>
            <pc:sldMk cId="675590517" sldId="2076137303"/>
            <ac:picMk id="174" creationId="{F1B2DE3E-95F3-474A-834F-5E2E99DC0140}"/>
          </ac:picMkLst>
        </pc:picChg>
        <pc:picChg chg="mod">
          <ac:chgData name="Beth Massi" userId="bd08b5aa-02b2-43fc-b15c-eeea7517ad71" providerId="ADAL" clId="{A387DFE6-AD3D-4FE8-9052-54EC6952B2AD}" dt="2021-02-24T21:34:48.878" v="14833"/>
          <ac:picMkLst>
            <pc:docMk/>
            <pc:sldMk cId="675590517" sldId="2076137303"/>
            <ac:picMk id="175" creationId="{665BFAE0-3C78-4A2F-A7CA-8B466C90DB42}"/>
          </ac:picMkLst>
        </pc:picChg>
        <pc:picChg chg="mod">
          <ac:chgData name="Beth Massi" userId="bd08b5aa-02b2-43fc-b15c-eeea7517ad71" providerId="ADAL" clId="{A387DFE6-AD3D-4FE8-9052-54EC6952B2AD}" dt="2021-02-24T21:34:48.878" v="14833"/>
          <ac:picMkLst>
            <pc:docMk/>
            <pc:sldMk cId="675590517" sldId="2076137303"/>
            <ac:picMk id="177" creationId="{D75137F9-85EE-4D7A-A762-CEC605CD16E4}"/>
          </ac:picMkLst>
        </pc:picChg>
        <pc:cxnChg chg="mod">
          <ac:chgData name="Beth Massi" userId="bd08b5aa-02b2-43fc-b15c-eeea7517ad71" providerId="ADAL" clId="{A387DFE6-AD3D-4FE8-9052-54EC6952B2AD}" dt="2021-02-17T21:14:55.635" v="3952" actId="1076"/>
          <ac:cxnSpMkLst>
            <pc:docMk/>
            <pc:sldMk cId="675590517" sldId="2076137303"/>
            <ac:cxnSpMk id="9" creationId="{F7603D85-1BBC-4DED-8E36-84F8C9694508}"/>
          </ac:cxnSpMkLst>
        </pc:cxnChg>
        <pc:cxnChg chg="mod">
          <ac:chgData name="Beth Massi" userId="bd08b5aa-02b2-43fc-b15c-eeea7517ad71" providerId="ADAL" clId="{A387DFE6-AD3D-4FE8-9052-54EC6952B2AD}" dt="2021-02-17T21:14:55.635" v="3952" actId="1076"/>
          <ac:cxnSpMkLst>
            <pc:docMk/>
            <pc:sldMk cId="675590517" sldId="2076137303"/>
            <ac:cxnSpMk id="11" creationId="{DBFA78AB-39D7-47AE-BEF7-E6F8FC99E8E5}"/>
          </ac:cxnSpMkLst>
        </pc:cxnChg>
        <pc:cxnChg chg="mod">
          <ac:chgData name="Beth Massi" userId="bd08b5aa-02b2-43fc-b15c-eeea7517ad71" providerId="ADAL" clId="{A387DFE6-AD3D-4FE8-9052-54EC6952B2AD}" dt="2021-02-17T21:14:55.635" v="3952" actId="1076"/>
          <ac:cxnSpMkLst>
            <pc:docMk/>
            <pc:sldMk cId="675590517" sldId="2076137303"/>
            <ac:cxnSpMk id="13" creationId="{9B18818A-44F5-4374-BBA5-43ED4B406EFF}"/>
          </ac:cxnSpMkLst>
        </pc:cxnChg>
        <pc:cxnChg chg="mod">
          <ac:chgData name="Beth Massi" userId="bd08b5aa-02b2-43fc-b15c-eeea7517ad71" providerId="ADAL" clId="{A387DFE6-AD3D-4FE8-9052-54EC6952B2AD}" dt="2021-02-17T21:44:58.554" v="4435" actId="1076"/>
          <ac:cxnSpMkLst>
            <pc:docMk/>
            <pc:sldMk cId="675590517" sldId="2076137303"/>
            <ac:cxnSpMk id="32" creationId="{764184A7-A717-4F97-BFF9-584B01AC5641}"/>
          </ac:cxnSpMkLst>
        </pc:cxnChg>
        <pc:cxnChg chg="mod">
          <ac:chgData name="Beth Massi" userId="bd08b5aa-02b2-43fc-b15c-eeea7517ad71" providerId="ADAL" clId="{A387DFE6-AD3D-4FE8-9052-54EC6952B2AD}" dt="2021-02-17T21:44:58.554" v="4435" actId="1076"/>
          <ac:cxnSpMkLst>
            <pc:docMk/>
            <pc:sldMk cId="675590517" sldId="2076137303"/>
            <ac:cxnSpMk id="34" creationId="{D77D8DBF-4939-4974-AC98-C42C8D8E71CB}"/>
          </ac:cxnSpMkLst>
        </pc:cxnChg>
        <pc:cxnChg chg="mod">
          <ac:chgData name="Beth Massi" userId="bd08b5aa-02b2-43fc-b15c-eeea7517ad71" providerId="ADAL" clId="{A387DFE6-AD3D-4FE8-9052-54EC6952B2AD}" dt="2021-02-17T21:44:58.554" v="4435" actId="1076"/>
          <ac:cxnSpMkLst>
            <pc:docMk/>
            <pc:sldMk cId="675590517" sldId="2076137303"/>
            <ac:cxnSpMk id="36" creationId="{47000F15-BE61-40FE-AF15-01DB3F9D716A}"/>
          </ac:cxnSpMkLst>
        </pc:cxnChg>
        <pc:cxnChg chg="add mod">
          <ac:chgData name="Beth Massi" userId="bd08b5aa-02b2-43fc-b15c-eeea7517ad71" providerId="ADAL" clId="{A387DFE6-AD3D-4FE8-9052-54EC6952B2AD}" dt="2021-02-19T00:54:48.580" v="11721" actId="478"/>
          <ac:cxnSpMkLst>
            <pc:docMk/>
            <pc:sldMk cId="675590517" sldId="2076137303"/>
            <ac:cxnSpMk id="47" creationId="{C7C36C11-B267-4763-8471-64A0C2351A40}"/>
          </ac:cxnSpMkLst>
        </pc:cxnChg>
        <pc:cxnChg chg="add del mod">
          <ac:chgData name="Beth Massi" userId="bd08b5aa-02b2-43fc-b15c-eeea7517ad71" providerId="ADAL" clId="{A387DFE6-AD3D-4FE8-9052-54EC6952B2AD}" dt="2021-02-17T21:24:25.119" v="4072" actId="478"/>
          <ac:cxnSpMkLst>
            <pc:docMk/>
            <pc:sldMk cId="675590517" sldId="2076137303"/>
            <ac:cxnSpMk id="50" creationId="{EBC3F3C0-D326-4C5C-A5AB-A6E2FB518712}"/>
          </ac:cxnSpMkLst>
        </pc:cxnChg>
        <pc:cxnChg chg="del mod">
          <ac:chgData name="Beth Massi" userId="bd08b5aa-02b2-43fc-b15c-eeea7517ad71" providerId="ADAL" clId="{A387DFE6-AD3D-4FE8-9052-54EC6952B2AD}" dt="2021-02-18T17:52:39.317" v="10182" actId="478"/>
          <ac:cxnSpMkLst>
            <pc:docMk/>
            <pc:sldMk cId="675590517" sldId="2076137303"/>
            <ac:cxnSpMk id="82" creationId="{C0C4FEBA-EBEC-4861-AAEE-19FFB6AB138D}"/>
          </ac:cxnSpMkLst>
        </pc:cxnChg>
        <pc:cxnChg chg="del mod">
          <ac:chgData name="Beth Massi" userId="bd08b5aa-02b2-43fc-b15c-eeea7517ad71" providerId="ADAL" clId="{A387DFE6-AD3D-4FE8-9052-54EC6952B2AD}" dt="2021-02-18T17:52:42.130" v="10183" actId="478"/>
          <ac:cxnSpMkLst>
            <pc:docMk/>
            <pc:sldMk cId="675590517" sldId="2076137303"/>
            <ac:cxnSpMk id="84" creationId="{3174EA0B-749A-4E11-A11D-02A180E5C809}"/>
          </ac:cxnSpMkLst>
        </pc:cxnChg>
        <pc:cxnChg chg="mod">
          <ac:chgData name="Beth Massi" userId="bd08b5aa-02b2-43fc-b15c-eeea7517ad71" providerId="ADAL" clId="{A387DFE6-AD3D-4FE8-9052-54EC6952B2AD}" dt="2021-02-17T22:53:49.514" v="5278"/>
          <ac:cxnSpMkLst>
            <pc:docMk/>
            <pc:sldMk cId="675590517" sldId="2076137303"/>
            <ac:cxnSpMk id="86" creationId="{7AE81A37-6FEC-4EC8-9F4D-B118E9EDC74A}"/>
          </ac:cxnSpMkLst>
        </pc:cxnChg>
        <pc:cxnChg chg="mod">
          <ac:chgData name="Beth Massi" userId="bd08b5aa-02b2-43fc-b15c-eeea7517ad71" providerId="ADAL" clId="{A387DFE6-AD3D-4FE8-9052-54EC6952B2AD}" dt="2021-02-17T22:53:49.514" v="5278"/>
          <ac:cxnSpMkLst>
            <pc:docMk/>
            <pc:sldMk cId="675590517" sldId="2076137303"/>
            <ac:cxnSpMk id="88" creationId="{DFC92AE9-249F-4073-B7C7-F0FD867A8272}"/>
          </ac:cxnSpMkLst>
        </pc:cxnChg>
        <pc:cxnChg chg="add del mod">
          <ac:chgData name="Beth Massi" userId="bd08b5aa-02b2-43fc-b15c-eeea7517ad71" providerId="ADAL" clId="{A387DFE6-AD3D-4FE8-9052-54EC6952B2AD}" dt="2021-02-24T21:32:08.448" v="14813" actId="22"/>
          <ac:cxnSpMkLst>
            <pc:docMk/>
            <pc:sldMk cId="675590517" sldId="2076137303"/>
            <ac:cxnSpMk id="107" creationId="{4E73B144-89C8-4A09-8250-C2299FDD1AD0}"/>
          </ac:cxnSpMkLst>
        </pc:cxnChg>
        <pc:cxnChg chg="add del mod">
          <ac:chgData name="Beth Massi" userId="bd08b5aa-02b2-43fc-b15c-eeea7517ad71" providerId="ADAL" clId="{A387DFE6-AD3D-4FE8-9052-54EC6952B2AD}" dt="2021-02-24T21:32:08.448" v="14813" actId="22"/>
          <ac:cxnSpMkLst>
            <pc:docMk/>
            <pc:sldMk cId="675590517" sldId="2076137303"/>
            <ac:cxnSpMk id="111" creationId="{4D179EEE-D27F-4C95-AA4E-BF0D2CE6CCA7}"/>
          </ac:cxnSpMkLst>
        </pc:cxnChg>
        <pc:cxnChg chg="mod">
          <ac:chgData name="Beth Massi" userId="bd08b5aa-02b2-43fc-b15c-eeea7517ad71" providerId="ADAL" clId="{A387DFE6-AD3D-4FE8-9052-54EC6952B2AD}" dt="2021-02-24T21:34:38.408" v="14828" actId="478"/>
          <ac:cxnSpMkLst>
            <pc:docMk/>
            <pc:sldMk cId="675590517" sldId="2076137303"/>
            <ac:cxnSpMk id="123" creationId="{AD9EAA5E-196A-4BC9-BBD6-C86A01C81270}"/>
          </ac:cxnSpMkLst>
        </pc:cxnChg>
        <pc:cxnChg chg="mod">
          <ac:chgData name="Beth Massi" userId="bd08b5aa-02b2-43fc-b15c-eeea7517ad71" providerId="ADAL" clId="{A387DFE6-AD3D-4FE8-9052-54EC6952B2AD}" dt="2021-02-24T21:34:38.408" v="14828" actId="478"/>
          <ac:cxnSpMkLst>
            <pc:docMk/>
            <pc:sldMk cId="675590517" sldId="2076137303"/>
            <ac:cxnSpMk id="125" creationId="{5512CFB4-AF4D-47F2-A39D-5E5C2B43A7B0}"/>
          </ac:cxnSpMkLst>
        </pc:cxnChg>
        <pc:cxnChg chg="mod">
          <ac:chgData name="Beth Massi" userId="bd08b5aa-02b2-43fc-b15c-eeea7517ad71" providerId="ADAL" clId="{A387DFE6-AD3D-4FE8-9052-54EC6952B2AD}" dt="2021-02-24T21:34:38.408" v="14828" actId="478"/>
          <ac:cxnSpMkLst>
            <pc:docMk/>
            <pc:sldMk cId="675590517" sldId="2076137303"/>
            <ac:cxnSpMk id="127" creationId="{9D60B344-D09C-4D1D-ABF6-5C25F2741CBC}"/>
          </ac:cxnSpMkLst>
        </pc:cxnChg>
        <pc:cxnChg chg="mod">
          <ac:chgData name="Beth Massi" userId="bd08b5aa-02b2-43fc-b15c-eeea7517ad71" providerId="ADAL" clId="{A387DFE6-AD3D-4FE8-9052-54EC6952B2AD}" dt="2021-02-24T21:34:38.408" v="14828" actId="478"/>
          <ac:cxnSpMkLst>
            <pc:docMk/>
            <pc:sldMk cId="675590517" sldId="2076137303"/>
            <ac:cxnSpMk id="129" creationId="{FA92252C-F5CE-45FF-B59B-26FAB1E4F90D}"/>
          </ac:cxnSpMkLst>
        </pc:cxnChg>
        <pc:cxnChg chg="mod">
          <ac:chgData name="Beth Massi" userId="bd08b5aa-02b2-43fc-b15c-eeea7517ad71" providerId="ADAL" clId="{A387DFE6-AD3D-4FE8-9052-54EC6952B2AD}" dt="2021-02-24T21:34:48.878" v="14833"/>
          <ac:cxnSpMkLst>
            <pc:docMk/>
            <pc:sldMk cId="675590517" sldId="2076137303"/>
            <ac:cxnSpMk id="154" creationId="{10BE4B20-DEBB-4563-A04D-0BEE23254E4D}"/>
          </ac:cxnSpMkLst>
        </pc:cxnChg>
        <pc:cxnChg chg="mod">
          <ac:chgData name="Beth Massi" userId="bd08b5aa-02b2-43fc-b15c-eeea7517ad71" providerId="ADAL" clId="{A387DFE6-AD3D-4FE8-9052-54EC6952B2AD}" dt="2021-02-24T21:34:48.878" v="14833"/>
          <ac:cxnSpMkLst>
            <pc:docMk/>
            <pc:sldMk cId="675590517" sldId="2076137303"/>
            <ac:cxnSpMk id="156" creationId="{2940F304-4F82-49C8-901A-681614DD85CB}"/>
          </ac:cxnSpMkLst>
        </pc:cxnChg>
        <pc:cxnChg chg="mod">
          <ac:chgData name="Beth Massi" userId="bd08b5aa-02b2-43fc-b15c-eeea7517ad71" providerId="ADAL" clId="{A387DFE6-AD3D-4FE8-9052-54EC6952B2AD}" dt="2021-02-24T21:34:48.878" v="14833"/>
          <ac:cxnSpMkLst>
            <pc:docMk/>
            <pc:sldMk cId="675590517" sldId="2076137303"/>
            <ac:cxnSpMk id="158" creationId="{4F0E39D9-29D1-48A4-969D-B45DD9F3B6AE}"/>
          </ac:cxnSpMkLst>
        </pc:cxnChg>
        <pc:cxnChg chg="mod">
          <ac:chgData name="Beth Massi" userId="bd08b5aa-02b2-43fc-b15c-eeea7517ad71" providerId="ADAL" clId="{A387DFE6-AD3D-4FE8-9052-54EC6952B2AD}" dt="2021-02-24T21:34:48.878" v="14833"/>
          <ac:cxnSpMkLst>
            <pc:docMk/>
            <pc:sldMk cId="675590517" sldId="2076137303"/>
            <ac:cxnSpMk id="160" creationId="{AAC3F6F6-80CF-4593-BDEE-6AC31FA77089}"/>
          </ac:cxnSpMkLst>
        </pc:cxnChg>
      </pc:sldChg>
      <pc:sldChg chg="new del">
        <pc:chgData name="Beth Massi" userId="bd08b5aa-02b2-43fc-b15c-eeea7517ad71" providerId="ADAL" clId="{A387DFE6-AD3D-4FE8-9052-54EC6952B2AD}" dt="2021-02-11T01:59:33.069" v="1294" actId="680"/>
        <pc:sldMkLst>
          <pc:docMk/>
          <pc:sldMk cId="1276749393" sldId="2076137303"/>
        </pc:sldMkLst>
      </pc:sldChg>
      <pc:sldChg chg="add del">
        <pc:chgData name="Beth Massi" userId="bd08b5aa-02b2-43fc-b15c-eeea7517ad71" providerId="ADAL" clId="{A387DFE6-AD3D-4FE8-9052-54EC6952B2AD}" dt="2021-02-11T01:55:35.254" v="1156" actId="22"/>
        <pc:sldMkLst>
          <pc:docMk/>
          <pc:sldMk cId="4154495626" sldId="2076137303"/>
        </pc:sldMkLst>
      </pc:sldChg>
      <pc:sldChg chg="modSp add mod modNotesTx">
        <pc:chgData name="Beth Massi" userId="bd08b5aa-02b2-43fc-b15c-eeea7517ad71" providerId="ADAL" clId="{A387DFE6-AD3D-4FE8-9052-54EC6952B2AD}" dt="2021-02-12T00:49:11.879" v="3351" actId="20577"/>
        <pc:sldMkLst>
          <pc:docMk/>
          <pc:sldMk cId="2040238732" sldId="2076137304"/>
        </pc:sldMkLst>
        <pc:spChg chg="mod">
          <ac:chgData name="Beth Massi" userId="bd08b5aa-02b2-43fc-b15c-eeea7517ad71" providerId="ADAL" clId="{A387DFE6-AD3D-4FE8-9052-54EC6952B2AD}" dt="2021-02-12T00:49:11.879" v="3351" actId="20577"/>
          <ac:spMkLst>
            <pc:docMk/>
            <pc:sldMk cId="2040238732" sldId="2076137304"/>
            <ac:spMk id="4" creationId="{CADD991E-767D-FE4B-82AD-96DD0E4D1BDA}"/>
          </ac:spMkLst>
        </pc:spChg>
      </pc:sldChg>
      <pc:sldChg chg="add del">
        <pc:chgData name="Beth Massi" userId="bd08b5aa-02b2-43fc-b15c-eeea7517ad71" providerId="ADAL" clId="{A387DFE6-AD3D-4FE8-9052-54EC6952B2AD}" dt="2021-02-11T02:00:47.265" v="1339" actId="22"/>
        <pc:sldMkLst>
          <pc:docMk/>
          <pc:sldMk cId="2702738588" sldId="2076137304"/>
        </pc:sldMkLst>
      </pc:sldChg>
      <pc:sldChg chg="modSp add mod">
        <pc:chgData name="Beth Massi" userId="bd08b5aa-02b2-43fc-b15c-eeea7517ad71" providerId="ADAL" clId="{A387DFE6-AD3D-4FE8-9052-54EC6952B2AD}" dt="2021-02-11T02:02:10.841" v="1409" actId="20577"/>
        <pc:sldMkLst>
          <pc:docMk/>
          <pc:sldMk cId="3750651444" sldId="2076137305"/>
        </pc:sldMkLst>
        <pc:spChg chg="mod">
          <ac:chgData name="Beth Massi" userId="bd08b5aa-02b2-43fc-b15c-eeea7517ad71" providerId="ADAL" clId="{A387DFE6-AD3D-4FE8-9052-54EC6952B2AD}" dt="2021-02-11T02:02:10.841" v="1409" actId="20577"/>
          <ac:spMkLst>
            <pc:docMk/>
            <pc:sldMk cId="3750651444" sldId="2076137305"/>
            <ac:spMk id="2" creationId="{76C7DC4E-F26F-4353-AE59-BA82822F3A67}"/>
          </ac:spMkLst>
        </pc:spChg>
      </pc:sldChg>
      <pc:sldChg chg="addSp modSp new mod modClrScheme chgLayout modNotesTx">
        <pc:chgData name="Beth Massi" userId="bd08b5aa-02b2-43fc-b15c-eeea7517ad71" providerId="ADAL" clId="{A387DFE6-AD3D-4FE8-9052-54EC6952B2AD}" dt="2021-02-22T17:30:39.863" v="13760" actId="14100"/>
        <pc:sldMkLst>
          <pc:docMk/>
          <pc:sldMk cId="1906389565" sldId="2076137306"/>
        </pc:sldMkLst>
        <pc:spChg chg="add mod">
          <ac:chgData name="Beth Massi" userId="bd08b5aa-02b2-43fc-b15c-eeea7517ad71" providerId="ADAL" clId="{A387DFE6-AD3D-4FE8-9052-54EC6952B2AD}" dt="2021-02-22T17:30:11.611" v="13754" actId="6549"/>
          <ac:spMkLst>
            <pc:docMk/>
            <pc:sldMk cId="1906389565" sldId="2076137306"/>
            <ac:spMk id="2" creationId="{0DCB9E9E-45C6-494E-A5D6-30D4EAB42364}"/>
          </ac:spMkLst>
        </pc:spChg>
        <pc:spChg chg="add mod">
          <ac:chgData name="Beth Massi" userId="bd08b5aa-02b2-43fc-b15c-eeea7517ad71" providerId="ADAL" clId="{A387DFE6-AD3D-4FE8-9052-54EC6952B2AD}" dt="2021-02-22T17:29:34.728" v="13713" actId="1076"/>
          <ac:spMkLst>
            <pc:docMk/>
            <pc:sldMk cId="1906389565" sldId="2076137306"/>
            <ac:spMk id="4" creationId="{E21B2305-4E57-4CAD-90C3-81D8B4FD84D8}"/>
          </ac:spMkLst>
        </pc:spChg>
        <pc:spChg chg="add mod">
          <ac:chgData name="Beth Massi" userId="bd08b5aa-02b2-43fc-b15c-eeea7517ad71" providerId="ADAL" clId="{A387DFE6-AD3D-4FE8-9052-54EC6952B2AD}" dt="2021-02-22T17:21:36.100" v="13533" actId="122"/>
          <ac:spMkLst>
            <pc:docMk/>
            <pc:sldMk cId="1906389565" sldId="2076137306"/>
            <ac:spMk id="6" creationId="{2876C3EB-1784-454A-8CF2-F4968DC882C6}"/>
          </ac:spMkLst>
        </pc:spChg>
        <pc:spChg chg="add mod">
          <ac:chgData name="Beth Massi" userId="bd08b5aa-02b2-43fc-b15c-eeea7517ad71" providerId="ADAL" clId="{A387DFE6-AD3D-4FE8-9052-54EC6952B2AD}" dt="2021-02-22T17:30:22.142" v="13756" actId="21"/>
          <ac:spMkLst>
            <pc:docMk/>
            <pc:sldMk cId="1906389565" sldId="2076137306"/>
            <ac:spMk id="8" creationId="{D3B7505E-0042-4737-A7BE-C07AE20BB019}"/>
          </ac:spMkLst>
        </pc:spChg>
        <pc:spChg chg="add mod">
          <ac:chgData name="Beth Massi" userId="bd08b5aa-02b2-43fc-b15c-eeea7517ad71" providerId="ADAL" clId="{A387DFE6-AD3D-4FE8-9052-54EC6952B2AD}" dt="2021-02-22T17:30:39.863" v="13760" actId="14100"/>
          <ac:spMkLst>
            <pc:docMk/>
            <pc:sldMk cId="1906389565" sldId="2076137306"/>
            <ac:spMk id="10" creationId="{076A92F9-7EA2-4794-9AD6-AA840FCE2213}"/>
          </ac:spMkLst>
        </pc:spChg>
      </pc:sldChg>
      <pc:sldChg chg="addSp delSp modSp add mod modNotesTx">
        <pc:chgData name="Beth Massi" userId="bd08b5aa-02b2-43fc-b15c-eeea7517ad71" providerId="ADAL" clId="{A387DFE6-AD3D-4FE8-9052-54EC6952B2AD}" dt="2021-02-22T17:16:30.413" v="13348" actId="20577"/>
        <pc:sldMkLst>
          <pc:docMk/>
          <pc:sldMk cId="2980373266" sldId="2076137307"/>
        </pc:sldMkLst>
        <pc:spChg chg="mod">
          <ac:chgData name="Beth Massi" userId="bd08b5aa-02b2-43fc-b15c-eeea7517ad71" providerId="ADAL" clId="{A387DFE6-AD3D-4FE8-9052-54EC6952B2AD}" dt="2021-02-18T21:10:43.555" v="10843" actId="20577"/>
          <ac:spMkLst>
            <pc:docMk/>
            <pc:sldMk cId="2980373266" sldId="2076137307"/>
            <ac:spMk id="2" creationId="{0DCB9E9E-45C6-494E-A5D6-30D4EAB42364}"/>
          </ac:spMkLst>
        </pc:spChg>
        <pc:spChg chg="add mod">
          <ac:chgData name="Beth Massi" userId="bd08b5aa-02b2-43fc-b15c-eeea7517ad71" providerId="ADAL" clId="{A387DFE6-AD3D-4FE8-9052-54EC6952B2AD}" dt="2021-02-22T17:15:30.191" v="13177" actId="122"/>
          <ac:spMkLst>
            <pc:docMk/>
            <pc:sldMk cId="2980373266" sldId="2076137307"/>
            <ac:spMk id="7" creationId="{392162AA-ED2E-464E-9866-EFE20C470D6A}"/>
          </ac:spMkLst>
        </pc:spChg>
        <pc:picChg chg="add del mod">
          <ac:chgData name="Beth Massi" userId="bd08b5aa-02b2-43fc-b15c-eeea7517ad71" providerId="ADAL" clId="{A387DFE6-AD3D-4FE8-9052-54EC6952B2AD}" dt="2021-02-22T17:13:51.904" v="13053" actId="478"/>
          <ac:picMkLst>
            <pc:docMk/>
            <pc:sldMk cId="2980373266" sldId="2076137307"/>
            <ac:picMk id="4" creationId="{37F050E5-ECC4-4D5C-B705-D8225F177E65}"/>
          </ac:picMkLst>
        </pc:picChg>
        <pc:picChg chg="add mod">
          <ac:chgData name="Beth Massi" userId="bd08b5aa-02b2-43fc-b15c-eeea7517ad71" providerId="ADAL" clId="{A387DFE6-AD3D-4FE8-9052-54EC6952B2AD}" dt="2021-02-22T17:15:23.363" v="13175" actId="1076"/>
          <ac:picMkLst>
            <pc:docMk/>
            <pc:sldMk cId="2980373266" sldId="2076137307"/>
            <ac:picMk id="6" creationId="{043C9BE1-81D9-402D-9C0C-535E0FF132A0}"/>
          </ac:picMkLst>
        </pc:picChg>
      </pc:sldChg>
      <pc:sldChg chg="addSp delSp modSp new del mod modClrScheme chgLayout">
        <pc:chgData name="Beth Massi" userId="bd08b5aa-02b2-43fc-b15c-eeea7517ad71" providerId="ADAL" clId="{A387DFE6-AD3D-4FE8-9052-54EC6952B2AD}" dt="2021-02-18T21:10:21.051" v="10824" actId="47"/>
        <pc:sldMkLst>
          <pc:docMk/>
          <pc:sldMk cId="46952547" sldId="2076137308"/>
        </pc:sldMkLst>
        <pc:spChg chg="mod ord">
          <ac:chgData name="Beth Massi" userId="bd08b5aa-02b2-43fc-b15c-eeea7517ad71" providerId="ADAL" clId="{A387DFE6-AD3D-4FE8-9052-54EC6952B2AD}" dt="2021-02-18T19:50:36.562" v="10820" actId="700"/>
          <ac:spMkLst>
            <pc:docMk/>
            <pc:sldMk cId="46952547" sldId="2076137308"/>
            <ac:spMk id="2" creationId="{C5FBEC5E-C62A-4DDA-9A5C-C3118F7AE33B}"/>
          </ac:spMkLst>
        </pc:spChg>
        <pc:spChg chg="del mod ord">
          <ac:chgData name="Beth Massi" userId="bd08b5aa-02b2-43fc-b15c-eeea7517ad71" providerId="ADAL" clId="{A387DFE6-AD3D-4FE8-9052-54EC6952B2AD}" dt="2021-02-18T19:50:36.562" v="10820" actId="700"/>
          <ac:spMkLst>
            <pc:docMk/>
            <pc:sldMk cId="46952547" sldId="2076137308"/>
            <ac:spMk id="3" creationId="{C16F4C9A-AD01-4D12-92BC-FB373BF181B2}"/>
          </ac:spMkLst>
        </pc:spChg>
        <pc:spChg chg="mod ord">
          <ac:chgData name="Beth Massi" userId="bd08b5aa-02b2-43fc-b15c-eeea7517ad71" providerId="ADAL" clId="{A387DFE6-AD3D-4FE8-9052-54EC6952B2AD}" dt="2021-02-18T19:50:36.562" v="10820" actId="700"/>
          <ac:spMkLst>
            <pc:docMk/>
            <pc:sldMk cId="46952547" sldId="2076137308"/>
            <ac:spMk id="4" creationId="{2834C5C2-9A66-42FD-A5C3-57B8759A00E1}"/>
          </ac:spMkLst>
        </pc:spChg>
        <pc:spChg chg="add mod ord">
          <ac:chgData name="Beth Massi" userId="bd08b5aa-02b2-43fc-b15c-eeea7517ad71" providerId="ADAL" clId="{A387DFE6-AD3D-4FE8-9052-54EC6952B2AD}" dt="2021-02-18T19:50:36.562" v="10820" actId="700"/>
          <ac:spMkLst>
            <pc:docMk/>
            <pc:sldMk cId="46952547" sldId="2076137308"/>
            <ac:spMk id="5" creationId="{B1183898-64A5-40E2-8401-D3B85215FB03}"/>
          </ac:spMkLst>
        </pc:spChg>
        <pc:picChg chg="add del">
          <ac:chgData name="Beth Massi" userId="bd08b5aa-02b2-43fc-b15c-eeea7517ad71" providerId="ADAL" clId="{A387DFE6-AD3D-4FE8-9052-54EC6952B2AD}" dt="2021-02-18T21:10:18.437" v="10823" actId="22"/>
          <ac:picMkLst>
            <pc:docMk/>
            <pc:sldMk cId="46952547" sldId="2076137308"/>
            <ac:picMk id="7" creationId="{9B248451-5D0C-4897-BC12-4389FE778D22}"/>
          </ac:picMkLst>
        </pc:picChg>
        <pc:picChg chg="add del">
          <ac:chgData name="Beth Massi" userId="bd08b5aa-02b2-43fc-b15c-eeea7517ad71" providerId="ADAL" clId="{A387DFE6-AD3D-4FE8-9052-54EC6952B2AD}" dt="2021-02-18T21:10:18.437" v="10823" actId="22"/>
          <ac:picMkLst>
            <pc:docMk/>
            <pc:sldMk cId="46952547" sldId="2076137308"/>
            <ac:picMk id="9" creationId="{FE0FE87E-6012-43F5-9849-B16071DB4F36}"/>
          </ac:picMkLst>
        </pc:picChg>
        <pc:picChg chg="add del">
          <ac:chgData name="Beth Massi" userId="bd08b5aa-02b2-43fc-b15c-eeea7517ad71" providerId="ADAL" clId="{A387DFE6-AD3D-4FE8-9052-54EC6952B2AD}" dt="2021-02-18T21:10:18.437" v="10823" actId="22"/>
          <ac:picMkLst>
            <pc:docMk/>
            <pc:sldMk cId="46952547" sldId="2076137308"/>
            <ac:picMk id="11" creationId="{1C625CD3-2F87-4B4F-9749-34F10BA268BC}"/>
          </ac:picMkLst>
        </pc:picChg>
        <pc:picChg chg="add del">
          <ac:chgData name="Beth Massi" userId="bd08b5aa-02b2-43fc-b15c-eeea7517ad71" providerId="ADAL" clId="{A387DFE6-AD3D-4FE8-9052-54EC6952B2AD}" dt="2021-02-18T21:10:18.437" v="10823" actId="22"/>
          <ac:picMkLst>
            <pc:docMk/>
            <pc:sldMk cId="46952547" sldId="2076137308"/>
            <ac:picMk id="13" creationId="{5DFEBD1B-1DDF-4620-B644-A6D09B926193}"/>
          </ac:picMkLst>
        </pc:picChg>
        <pc:picChg chg="add del">
          <ac:chgData name="Beth Massi" userId="bd08b5aa-02b2-43fc-b15c-eeea7517ad71" providerId="ADAL" clId="{A387DFE6-AD3D-4FE8-9052-54EC6952B2AD}" dt="2021-02-18T21:10:18.437" v="10823" actId="22"/>
          <ac:picMkLst>
            <pc:docMk/>
            <pc:sldMk cId="46952547" sldId="2076137308"/>
            <ac:picMk id="15" creationId="{C88FF74E-D5C7-4F08-96AE-3FF620593D37}"/>
          </ac:picMkLst>
        </pc:picChg>
        <pc:picChg chg="add del">
          <ac:chgData name="Beth Massi" userId="bd08b5aa-02b2-43fc-b15c-eeea7517ad71" providerId="ADAL" clId="{A387DFE6-AD3D-4FE8-9052-54EC6952B2AD}" dt="2021-02-18T21:10:18.437" v="10823" actId="22"/>
          <ac:picMkLst>
            <pc:docMk/>
            <pc:sldMk cId="46952547" sldId="2076137308"/>
            <ac:picMk id="17" creationId="{3459E17E-B80B-40F2-995B-C17C6D0D9F19}"/>
          </ac:picMkLst>
        </pc:picChg>
      </pc:sldChg>
      <pc:sldChg chg="addSp delSp modSp add mod chgLayout modNotesTx">
        <pc:chgData name="Beth Massi" userId="bd08b5aa-02b2-43fc-b15c-eeea7517ad71" providerId="ADAL" clId="{A387DFE6-AD3D-4FE8-9052-54EC6952B2AD}" dt="2021-02-22T19:48:55.739" v="14211" actId="20577"/>
        <pc:sldMkLst>
          <pc:docMk/>
          <pc:sldMk cId="3356264388" sldId="2076137309"/>
        </pc:sldMkLst>
        <pc:spChg chg="mod ord">
          <ac:chgData name="Beth Massi" userId="bd08b5aa-02b2-43fc-b15c-eeea7517ad71" providerId="ADAL" clId="{A387DFE6-AD3D-4FE8-9052-54EC6952B2AD}" dt="2021-02-22T19:48:55.739" v="14211" actId="20577"/>
          <ac:spMkLst>
            <pc:docMk/>
            <pc:sldMk cId="3356264388" sldId="2076137309"/>
            <ac:spMk id="2" creationId="{76C7DC4E-F26F-4353-AE59-BA82822F3A67}"/>
          </ac:spMkLst>
        </pc:spChg>
        <pc:spChg chg="del">
          <ac:chgData name="Beth Massi" userId="bd08b5aa-02b2-43fc-b15c-eeea7517ad71" providerId="ADAL" clId="{A387DFE6-AD3D-4FE8-9052-54EC6952B2AD}" dt="2021-02-11T02:04:49.237" v="1494" actId="700"/>
          <ac:spMkLst>
            <pc:docMk/>
            <pc:sldMk cId="3356264388" sldId="2076137309"/>
            <ac:spMk id="3" creationId="{6BA7F03E-58BA-4158-86B0-DB8F841EE867}"/>
          </ac:spMkLst>
        </pc:spChg>
        <pc:spChg chg="add mod ord">
          <ac:chgData name="Beth Massi" userId="bd08b5aa-02b2-43fc-b15c-eeea7517ad71" providerId="ADAL" clId="{A387DFE6-AD3D-4FE8-9052-54EC6952B2AD}" dt="2021-02-11T02:04:49.237" v="1494" actId="700"/>
          <ac:spMkLst>
            <pc:docMk/>
            <pc:sldMk cId="3356264388" sldId="2076137309"/>
            <ac:spMk id="4" creationId="{85D8A15B-CAE9-4745-B51C-9F23784D358F}"/>
          </ac:spMkLst>
        </pc:spChg>
      </pc:sldChg>
      <pc:sldChg chg="add del">
        <pc:chgData name="Beth Massi" userId="bd08b5aa-02b2-43fc-b15c-eeea7517ad71" providerId="ADAL" clId="{A387DFE6-AD3D-4FE8-9052-54EC6952B2AD}" dt="2021-02-11T02:04:34.927" v="1491" actId="22"/>
        <pc:sldMkLst>
          <pc:docMk/>
          <pc:sldMk cId="3680322294" sldId="2076137309"/>
        </pc:sldMkLst>
      </pc:sldChg>
      <pc:sldChg chg="modSp add del mod">
        <pc:chgData name="Beth Massi" userId="bd08b5aa-02b2-43fc-b15c-eeea7517ad71" providerId="ADAL" clId="{A387DFE6-AD3D-4FE8-9052-54EC6952B2AD}" dt="2021-02-11T02:05:29.873" v="1523" actId="22"/>
        <pc:sldMkLst>
          <pc:docMk/>
          <pc:sldMk cId="2922087756" sldId="2076137310"/>
        </pc:sldMkLst>
        <pc:spChg chg="mod">
          <ac:chgData name="Beth Massi" userId="bd08b5aa-02b2-43fc-b15c-eeea7517ad71" providerId="ADAL" clId="{A387DFE6-AD3D-4FE8-9052-54EC6952B2AD}" dt="2021-02-11T02:05:29.873" v="1523" actId="22"/>
          <ac:spMkLst>
            <pc:docMk/>
            <pc:sldMk cId="2922087756" sldId="2076137310"/>
            <ac:spMk id="2" creationId="{E150C0B0-ED21-4048-B32A-4023722F3F50}"/>
          </ac:spMkLst>
        </pc:spChg>
        <pc:spChg chg="mod">
          <ac:chgData name="Beth Massi" userId="bd08b5aa-02b2-43fc-b15c-eeea7517ad71" providerId="ADAL" clId="{A387DFE6-AD3D-4FE8-9052-54EC6952B2AD}" dt="2021-02-11T02:05:29.873" v="1523" actId="22"/>
          <ac:spMkLst>
            <pc:docMk/>
            <pc:sldMk cId="2922087756" sldId="2076137310"/>
            <ac:spMk id="3" creationId="{C7FBA468-3EB7-2947-9916-1F08AD82F950}"/>
          </ac:spMkLst>
        </pc:spChg>
      </pc:sldChg>
      <pc:sldChg chg="modSp add mod modShow modNotesTx">
        <pc:chgData name="Beth Massi" userId="bd08b5aa-02b2-43fc-b15c-eeea7517ad71" providerId="ADAL" clId="{A387DFE6-AD3D-4FE8-9052-54EC6952B2AD}" dt="2021-02-11T17:55:37.691" v="1899" actId="20577"/>
        <pc:sldMkLst>
          <pc:docMk/>
          <pc:sldMk cId="3848395712" sldId="2076137310"/>
        </pc:sldMkLst>
        <pc:spChg chg="mod">
          <ac:chgData name="Beth Massi" userId="bd08b5aa-02b2-43fc-b15c-eeea7517ad71" providerId="ADAL" clId="{A387DFE6-AD3D-4FE8-9052-54EC6952B2AD}" dt="2021-02-11T02:05:35.882" v="1525" actId="6549"/>
          <ac:spMkLst>
            <pc:docMk/>
            <pc:sldMk cId="3848395712" sldId="2076137310"/>
            <ac:spMk id="2" creationId="{E150C0B0-ED21-4048-B32A-4023722F3F50}"/>
          </ac:spMkLst>
        </pc:spChg>
        <pc:spChg chg="mod">
          <ac:chgData name="Beth Massi" userId="bd08b5aa-02b2-43fc-b15c-eeea7517ad71" providerId="ADAL" clId="{A387DFE6-AD3D-4FE8-9052-54EC6952B2AD}" dt="2021-02-11T02:07:55.990" v="1673" actId="6549"/>
          <ac:spMkLst>
            <pc:docMk/>
            <pc:sldMk cId="3848395712" sldId="2076137310"/>
            <ac:spMk id="3" creationId="{C7FBA468-3EB7-2947-9916-1F08AD82F950}"/>
          </ac:spMkLst>
        </pc:spChg>
      </pc:sldChg>
      <pc:sldChg chg="addSp modSp new del mod ord modAnim">
        <pc:chgData name="Beth Massi" userId="bd08b5aa-02b2-43fc-b15c-eeea7517ad71" providerId="ADAL" clId="{A387DFE6-AD3D-4FE8-9052-54EC6952B2AD}" dt="2021-02-11T18:07:39.239" v="2273" actId="47"/>
        <pc:sldMkLst>
          <pc:docMk/>
          <pc:sldMk cId="3517174776" sldId="2076137311"/>
        </pc:sldMkLst>
        <pc:spChg chg="mod">
          <ac:chgData name="Beth Massi" userId="bd08b5aa-02b2-43fc-b15c-eeea7517ad71" providerId="ADAL" clId="{A387DFE6-AD3D-4FE8-9052-54EC6952B2AD}" dt="2021-02-11T18:06:40.915" v="2265" actId="20577"/>
          <ac:spMkLst>
            <pc:docMk/>
            <pc:sldMk cId="3517174776" sldId="2076137311"/>
            <ac:spMk id="2" creationId="{715D8CB4-13F2-4983-B81A-60929C14FA69}"/>
          </ac:spMkLst>
        </pc:spChg>
        <pc:spChg chg="mod">
          <ac:chgData name="Beth Massi" userId="bd08b5aa-02b2-43fc-b15c-eeea7517ad71" providerId="ADAL" clId="{A387DFE6-AD3D-4FE8-9052-54EC6952B2AD}" dt="2021-02-11T18:06:00.969" v="2208" actId="14100"/>
          <ac:spMkLst>
            <pc:docMk/>
            <pc:sldMk cId="3517174776" sldId="2076137311"/>
            <ac:spMk id="3" creationId="{011AA998-FC81-4E37-A8A0-B8F884BF7895}"/>
          </ac:spMkLst>
        </pc:spChg>
        <pc:spChg chg="mod">
          <ac:chgData name="Beth Massi" userId="bd08b5aa-02b2-43fc-b15c-eeea7517ad71" providerId="ADAL" clId="{A387DFE6-AD3D-4FE8-9052-54EC6952B2AD}" dt="2021-02-11T18:06:33.052" v="2243" actId="20577"/>
          <ac:spMkLst>
            <pc:docMk/>
            <pc:sldMk cId="3517174776" sldId="2076137311"/>
            <ac:spMk id="4" creationId="{8DB9370C-1F1C-4348-BD29-585C0941BD63}"/>
          </ac:spMkLst>
        </pc:spChg>
        <pc:spChg chg="add mod">
          <ac:chgData name="Beth Massi" userId="bd08b5aa-02b2-43fc-b15c-eeea7517ad71" providerId="ADAL" clId="{A387DFE6-AD3D-4FE8-9052-54EC6952B2AD}" dt="2021-02-11T18:06:51.743" v="2266"/>
          <ac:spMkLst>
            <pc:docMk/>
            <pc:sldMk cId="3517174776" sldId="2076137311"/>
            <ac:spMk id="9" creationId="{67B02C8B-D885-49E6-BBC2-36E160300D1D}"/>
          </ac:spMkLst>
        </pc:spChg>
        <pc:picChg chg="add">
          <ac:chgData name="Beth Massi" userId="bd08b5aa-02b2-43fc-b15c-eeea7517ad71" providerId="ADAL" clId="{A387DFE6-AD3D-4FE8-9052-54EC6952B2AD}" dt="2021-02-11T18:06:10.534" v="2209" actId="22"/>
          <ac:picMkLst>
            <pc:docMk/>
            <pc:sldMk cId="3517174776" sldId="2076137311"/>
            <ac:picMk id="6" creationId="{EBD3ACCD-F391-4CBF-B60A-0B9F0AD69E52}"/>
          </ac:picMkLst>
        </pc:picChg>
        <pc:picChg chg="add">
          <ac:chgData name="Beth Massi" userId="bd08b5aa-02b2-43fc-b15c-eeea7517ad71" providerId="ADAL" clId="{A387DFE6-AD3D-4FE8-9052-54EC6952B2AD}" dt="2021-02-11T18:06:19.598" v="2210" actId="22"/>
          <ac:picMkLst>
            <pc:docMk/>
            <pc:sldMk cId="3517174776" sldId="2076137311"/>
            <ac:picMk id="8" creationId="{E74C337A-042D-4BB5-A3C7-B16531F5B7ED}"/>
          </ac:picMkLst>
        </pc:picChg>
      </pc:sldChg>
      <pc:sldChg chg="addSp delSp modSp new mod ord modNotesTx">
        <pc:chgData name="Beth Massi" userId="bd08b5aa-02b2-43fc-b15c-eeea7517ad71" providerId="ADAL" clId="{A387DFE6-AD3D-4FE8-9052-54EC6952B2AD}" dt="2021-02-25T00:58:36.052" v="15598" actId="20577"/>
        <pc:sldMkLst>
          <pc:docMk/>
          <pc:sldMk cId="2807943877" sldId="2076137312"/>
        </pc:sldMkLst>
        <pc:spChg chg="mod">
          <ac:chgData name="Beth Massi" userId="bd08b5aa-02b2-43fc-b15c-eeea7517ad71" providerId="ADAL" clId="{A387DFE6-AD3D-4FE8-9052-54EC6952B2AD}" dt="2021-02-19T22:12:30.215" v="12197" actId="20577"/>
          <ac:spMkLst>
            <pc:docMk/>
            <pc:sldMk cId="2807943877" sldId="2076137312"/>
            <ac:spMk id="2" creationId="{A0F4418A-7504-47EA-9FF0-9DE869AD294B}"/>
          </ac:spMkLst>
        </pc:spChg>
        <pc:spChg chg="mod">
          <ac:chgData name="Beth Massi" userId="bd08b5aa-02b2-43fc-b15c-eeea7517ad71" providerId="ADAL" clId="{A387DFE6-AD3D-4FE8-9052-54EC6952B2AD}" dt="2021-02-25T00:58:13.176" v="15557" actId="6549"/>
          <ac:spMkLst>
            <pc:docMk/>
            <pc:sldMk cId="2807943877" sldId="2076137312"/>
            <ac:spMk id="3" creationId="{8C81955C-87CD-4617-B3FE-61042FCADD2F}"/>
          </ac:spMkLst>
        </pc:spChg>
        <pc:spChg chg="add del mod">
          <ac:chgData name="Beth Massi" userId="bd08b5aa-02b2-43fc-b15c-eeea7517ad71" providerId="ADAL" clId="{A387DFE6-AD3D-4FE8-9052-54EC6952B2AD}" dt="2021-02-19T22:12:33.004" v="12198" actId="478"/>
          <ac:spMkLst>
            <pc:docMk/>
            <pc:sldMk cId="2807943877" sldId="2076137312"/>
            <ac:spMk id="5" creationId="{883AE0E2-D69A-4240-95A3-94E39A6672C6}"/>
          </ac:spMkLst>
        </pc:spChg>
      </pc:sldChg>
      <pc:sldChg chg="addSp delSp modSp add mod addAnim delAnim modAnim modNotesTx">
        <pc:chgData name="Beth Massi" userId="bd08b5aa-02b2-43fc-b15c-eeea7517ad71" providerId="ADAL" clId="{A387DFE6-AD3D-4FE8-9052-54EC6952B2AD}" dt="2021-02-23T23:11:28.802" v="14317" actId="1076"/>
        <pc:sldMkLst>
          <pc:docMk/>
          <pc:sldMk cId="3542200302" sldId="2076137313"/>
        </pc:sldMkLst>
        <pc:spChg chg="mod">
          <ac:chgData name="Beth Massi" userId="bd08b5aa-02b2-43fc-b15c-eeea7517ad71" providerId="ADAL" clId="{A387DFE6-AD3D-4FE8-9052-54EC6952B2AD}" dt="2021-02-18T22:48:36.304" v="11098" actId="14100"/>
          <ac:spMkLst>
            <pc:docMk/>
            <pc:sldMk cId="3542200302" sldId="2076137313"/>
            <ac:spMk id="10" creationId="{A3CF1AB3-B114-4062-865A-F2226CDEBD54}"/>
          </ac:spMkLst>
        </pc:spChg>
        <pc:spChg chg="add del">
          <ac:chgData name="Beth Massi" userId="bd08b5aa-02b2-43fc-b15c-eeea7517ad71" providerId="ADAL" clId="{A387DFE6-AD3D-4FE8-9052-54EC6952B2AD}" dt="2021-02-19T16:53:17.830" v="11757" actId="478"/>
          <ac:spMkLst>
            <pc:docMk/>
            <pc:sldMk cId="3542200302" sldId="2076137313"/>
            <ac:spMk id="11" creationId="{F9506832-1FD6-4ECD-A318-9EE5424769F0}"/>
          </ac:spMkLst>
        </pc:spChg>
        <pc:spChg chg="add mod">
          <ac:chgData name="Beth Massi" userId="bd08b5aa-02b2-43fc-b15c-eeea7517ad71" providerId="ADAL" clId="{A387DFE6-AD3D-4FE8-9052-54EC6952B2AD}" dt="2021-02-18T22:50:25.824" v="11126" actId="122"/>
          <ac:spMkLst>
            <pc:docMk/>
            <pc:sldMk cId="3542200302" sldId="2076137313"/>
            <ac:spMk id="12" creationId="{78307F27-CF86-4128-941D-DFDFD132AE68}"/>
          </ac:spMkLst>
        </pc:spChg>
        <pc:spChg chg="mod">
          <ac:chgData name="Beth Massi" userId="bd08b5aa-02b2-43fc-b15c-eeea7517ad71" providerId="ADAL" clId="{A387DFE6-AD3D-4FE8-9052-54EC6952B2AD}" dt="2021-02-18T22:48:23.758" v="11097" actId="207"/>
          <ac:spMkLst>
            <pc:docMk/>
            <pc:sldMk cId="3542200302" sldId="2076137313"/>
            <ac:spMk id="23" creationId="{9BCB4BFE-9304-4785-A53D-D17020FBCD91}"/>
          </ac:spMkLst>
        </pc:spChg>
        <pc:picChg chg="mod">
          <ac:chgData name="Beth Massi" userId="bd08b5aa-02b2-43fc-b15c-eeea7517ad71" providerId="ADAL" clId="{A387DFE6-AD3D-4FE8-9052-54EC6952B2AD}" dt="2021-02-23T23:10:47.500" v="14314" actId="1076"/>
          <ac:picMkLst>
            <pc:docMk/>
            <pc:sldMk cId="3542200302" sldId="2076137313"/>
            <ac:picMk id="4" creationId="{98637FA3-1D95-4EA7-810D-D82D27F6E7CD}"/>
          </ac:picMkLst>
        </pc:picChg>
        <pc:picChg chg="add del mod">
          <ac:chgData name="Beth Massi" userId="bd08b5aa-02b2-43fc-b15c-eeea7517ad71" providerId="ADAL" clId="{A387DFE6-AD3D-4FE8-9052-54EC6952B2AD}" dt="2021-02-18T22:20:05.263" v="10996" actId="478"/>
          <ac:picMkLst>
            <pc:docMk/>
            <pc:sldMk cId="3542200302" sldId="2076137313"/>
            <ac:picMk id="5" creationId="{D93D1DEC-0DEC-40BE-8CD5-5F1EC1A99189}"/>
          </ac:picMkLst>
        </pc:picChg>
        <pc:picChg chg="mod">
          <ac:chgData name="Beth Massi" userId="bd08b5aa-02b2-43fc-b15c-eeea7517ad71" providerId="ADAL" clId="{A387DFE6-AD3D-4FE8-9052-54EC6952B2AD}" dt="2021-02-23T22:29:56.592" v="14309" actId="1076"/>
          <ac:picMkLst>
            <pc:docMk/>
            <pc:sldMk cId="3542200302" sldId="2076137313"/>
            <ac:picMk id="6" creationId="{C53CE48E-9995-40F8-99D5-19D73F89AD50}"/>
          </ac:picMkLst>
        </pc:picChg>
        <pc:picChg chg="mod">
          <ac:chgData name="Beth Massi" userId="bd08b5aa-02b2-43fc-b15c-eeea7517ad71" providerId="ADAL" clId="{A387DFE6-AD3D-4FE8-9052-54EC6952B2AD}" dt="2021-02-23T22:29:56.592" v="14309" actId="1076"/>
          <ac:picMkLst>
            <pc:docMk/>
            <pc:sldMk cId="3542200302" sldId="2076137313"/>
            <ac:picMk id="7" creationId="{8A10AA21-CB91-4B17-8AB9-4ECD5A518E2B}"/>
          </ac:picMkLst>
        </pc:picChg>
        <pc:picChg chg="add mod">
          <ac:chgData name="Beth Massi" userId="bd08b5aa-02b2-43fc-b15c-eeea7517ad71" providerId="ADAL" clId="{A387DFE6-AD3D-4FE8-9052-54EC6952B2AD}" dt="2021-02-23T23:10:47.702" v="14315" actId="1076"/>
          <ac:picMkLst>
            <pc:docMk/>
            <pc:sldMk cId="3542200302" sldId="2076137313"/>
            <ac:picMk id="9" creationId="{45726E57-1623-4ED1-9E78-DBD1B5282E59}"/>
          </ac:picMkLst>
        </pc:picChg>
        <pc:picChg chg="mod">
          <ac:chgData name="Beth Massi" userId="bd08b5aa-02b2-43fc-b15c-eeea7517ad71" providerId="ADAL" clId="{A387DFE6-AD3D-4FE8-9052-54EC6952B2AD}" dt="2021-02-23T22:29:56.592" v="14309" actId="1076"/>
          <ac:picMkLst>
            <pc:docMk/>
            <pc:sldMk cId="3542200302" sldId="2076137313"/>
            <ac:picMk id="14" creationId="{9ABE91B1-1819-450F-BAD9-76B320C1D333}"/>
          </ac:picMkLst>
        </pc:picChg>
        <pc:picChg chg="add mod">
          <ac:chgData name="Beth Massi" userId="bd08b5aa-02b2-43fc-b15c-eeea7517ad71" providerId="ADAL" clId="{A387DFE6-AD3D-4FE8-9052-54EC6952B2AD}" dt="2021-02-23T23:11:28.802" v="14317" actId="1076"/>
          <ac:picMkLst>
            <pc:docMk/>
            <pc:sldMk cId="3542200302" sldId="2076137313"/>
            <ac:picMk id="15" creationId="{8FC5A02F-9D5E-41FF-8DBA-030EC00C4A40}"/>
          </ac:picMkLst>
        </pc:picChg>
        <pc:picChg chg="mod">
          <ac:chgData name="Beth Massi" userId="bd08b5aa-02b2-43fc-b15c-eeea7517ad71" providerId="ADAL" clId="{A387DFE6-AD3D-4FE8-9052-54EC6952B2AD}" dt="2021-02-23T23:10:47.283" v="14313" actId="1076"/>
          <ac:picMkLst>
            <pc:docMk/>
            <pc:sldMk cId="3542200302" sldId="2076137313"/>
            <ac:picMk id="17" creationId="{C5AA5538-3902-4CC9-87CD-1240CD902364}"/>
          </ac:picMkLst>
        </pc:picChg>
        <pc:picChg chg="mod">
          <ac:chgData name="Beth Massi" userId="bd08b5aa-02b2-43fc-b15c-eeea7517ad71" providerId="ADAL" clId="{A387DFE6-AD3D-4FE8-9052-54EC6952B2AD}" dt="2021-02-23T22:29:56.592" v="14309" actId="1076"/>
          <ac:picMkLst>
            <pc:docMk/>
            <pc:sldMk cId="3542200302" sldId="2076137313"/>
            <ac:picMk id="4104" creationId="{8D26A4E9-0405-47D4-AC3A-08436C5C42F1}"/>
          </ac:picMkLst>
        </pc:picChg>
      </pc:sldChg>
      <pc:sldChg chg="new del">
        <pc:chgData name="Beth Massi" userId="bd08b5aa-02b2-43fc-b15c-eeea7517ad71" providerId="ADAL" clId="{A387DFE6-AD3D-4FE8-9052-54EC6952B2AD}" dt="2021-02-22T18:46:32.663" v="13781" actId="47"/>
        <pc:sldMkLst>
          <pc:docMk/>
          <pc:sldMk cId="597376499" sldId="2076137314"/>
        </pc:sldMkLst>
      </pc:sldChg>
      <pc:sldChg chg="add del">
        <pc:chgData name="Beth Massi" userId="bd08b5aa-02b2-43fc-b15c-eeea7517ad71" providerId="ADAL" clId="{A387DFE6-AD3D-4FE8-9052-54EC6952B2AD}" dt="2021-02-22T18:47:20.866" v="13783" actId="22"/>
        <pc:sldMkLst>
          <pc:docMk/>
          <pc:sldMk cId="1980762449" sldId="2076137314"/>
        </pc:sldMkLst>
      </pc:sldChg>
      <pc:sldChg chg="delSp modSp add del mod ord delAnim modAnim modNotesTx">
        <pc:chgData name="Beth Massi" userId="bd08b5aa-02b2-43fc-b15c-eeea7517ad71" providerId="ADAL" clId="{A387DFE6-AD3D-4FE8-9052-54EC6952B2AD}" dt="2021-02-22T22:31:39.911" v="14284" actId="47"/>
        <pc:sldMkLst>
          <pc:docMk/>
          <pc:sldMk cId="3534518658" sldId="2076137314"/>
        </pc:sldMkLst>
        <pc:spChg chg="mod">
          <ac:chgData name="Beth Massi" userId="bd08b5aa-02b2-43fc-b15c-eeea7517ad71" providerId="ADAL" clId="{A387DFE6-AD3D-4FE8-9052-54EC6952B2AD}" dt="2021-02-22T19:09:41.026" v="13829" actId="20577"/>
          <ac:spMkLst>
            <pc:docMk/>
            <pc:sldMk cId="3534518658" sldId="2076137314"/>
            <ac:spMk id="6" creationId="{8F5D41B1-BB13-463C-BB5F-AD8CAEE9CADF}"/>
          </ac:spMkLst>
        </pc:spChg>
        <pc:spChg chg="del mod">
          <ac:chgData name="Beth Massi" userId="bd08b5aa-02b2-43fc-b15c-eeea7517ad71" providerId="ADAL" clId="{A387DFE6-AD3D-4FE8-9052-54EC6952B2AD}" dt="2021-02-22T22:31:08.813" v="14276"/>
          <ac:spMkLst>
            <pc:docMk/>
            <pc:sldMk cId="3534518658" sldId="2076137314"/>
            <ac:spMk id="11" creationId="{C0E7814F-772A-488B-9829-94D3C5B349DF}"/>
          </ac:spMkLst>
        </pc:spChg>
      </pc:sldChg>
      <pc:sldChg chg="modSp add mod ord modAnim">
        <pc:chgData name="Beth Massi" userId="bd08b5aa-02b2-43fc-b15c-eeea7517ad71" providerId="ADAL" clId="{A387DFE6-AD3D-4FE8-9052-54EC6952B2AD}" dt="2021-02-25T00:57:35.977" v="15556" actId="20577"/>
        <pc:sldMkLst>
          <pc:docMk/>
          <pc:sldMk cId="1946275379" sldId="2076137315"/>
        </pc:sldMkLst>
        <pc:spChg chg="mod">
          <ac:chgData name="Beth Massi" userId="bd08b5aa-02b2-43fc-b15c-eeea7517ad71" providerId="ADAL" clId="{A387DFE6-AD3D-4FE8-9052-54EC6952B2AD}" dt="2021-02-25T00:57:35.977" v="15556" actId="20577"/>
          <ac:spMkLst>
            <pc:docMk/>
            <pc:sldMk cId="1946275379" sldId="2076137315"/>
            <ac:spMk id="3" creationId="{1470AD70-ADA0-47E0-947B-11A95CD6BE2E}"/>
          </ac:spMkLst>
        </pc:spChg>
      </pc:sldChg>
      <pc:sldChg chg="addSp delSp modSp add del mod">
        <pc:chgData name="Beth Massi" userId="bd08b5aa-02b2-43fc-b15c-eeea7517ad71" providerId="ADAL" clId="{A387DFE6-AD3D-4FE8-9052-54EC6952B2AD}" dt="2021-02-22T19:31:16.127" v="14185" actId="47"/>
        <pc:sldMkLst>
          <pc:docMk/>
          <pc:sldMk cId="732018394" sldId="2076137316"/>
        </pc:sldMkLst>
        <pc:spChg chg="add del mod">
          <ac:chgData name="Beth Massi" userId="bd08b5aa-02b2-43fc-b15c-eeea7517ad71" providerId="ADAL" clId="{A387DFE6-AD3D-4FE8-9052-54EC6952B2AD}" dt="2021-02-22T19:31:14.947" v="14184" actId="478"/>
          <ac:spMkLst>
            <pc:docMk/>
            <pc:sldMk cId="732018394" sldId="2076137316"/>
            <ac:spMk id="4" creationId="{B48020DD-F7BE-4F0D-879D-EC7EBDF562C6}"/>
          </ac:spMkLst>
        </pc:spChg>
      </pc:sldChg>
      <pc:sldChg chg="modSp new mod modNotesTx">
        <pc:chgData name="Beth Massi" userId="bd08b5aa-02b2-43fc-b15c-eeea7517ad71" providerId="ADAL" clId="{A387DFE6-AD3D-4FE8-9052-54EC6952B2AD}" dt="2021-02-24T22:34:12.380" v="14979" actId="6549"/>
        <pc:sldMkLst>
          <pc:docMk/>
          <pc:sldMk cId="1138265703" sldId="2076137316"/>
        </pc:sldMkLst>
        <pc:spChg chg="mod">
          <ac:chgData name="Beth Massi" userId="bd08b5aa-02b2-43fc-b15c-eeea7517ad71" providerId="ADAL" clId="{A387DFE6-AD3D-4FE8-9052-54EC6952B2AD}" dt="2021-02-22T22:30:34.881" v="14241" actId="20577"/>
          <ac:spMkLst>
            <pc:docMk/>
            <pc:sldMk cId="1138265703" sldId="2076137316"/>
            <ac:spMk id="2" creationId="{A2E70434-DBD4-40B5-A7C2-C55F2979A0D8}"/>
          </ac:spMkLst>
        </pc:spChg>
        <pc:spChg chg="mod">
          <ac:chgData name="Beth Massi" userId="bd08b5aa-02b2-43fc-b15c-eeea7517ad71" providerId="ADAL" clId="{A387DFE6-AD3D-4FE8-9052-54EC6952B2AD}" dt="2021-02-24T22:33:52.571" v="14958" actId="6549"/>
          <ac:spMkLst>
            <pc:docMk/>
            <pc:sldMk cId="1138265703" sldId="2076137316"/>
            <ac:spMk id="3" creationId="{E8F7004F-9C43-4E99-937D-062FD2D6DDA5}"/>
          </ac:spMkLst>
        </pc:spChg>
        <pc:spChg chg="mod">
          <ac:chgData name="Beth Massi" userId="bd08b5aa-02b2-43fc-b15c-eeea7517ad71" providerId="ADAL" clId="{A387DFE6-AD3D-4FE8-9052-54EC6952B2AD}" dt="2021-02-24T21:47:12.151" v="14947" actId="20577"/>
          <ac:spMkLst>
            <pc:docMk/>
            <pc:sldMk cId="1138265703" sldId="2076137316"/>
            <ac:spMk id="4" creationId="{05B8799E-D2F0-42DE-8092-034B85E9EC78}"/>
          </ac:spMkLst>
        </pc:spChg>
      </pc:sldChg>
      <pc:sldChg chg="add modNotesTx">
        <pc:chgData name="Beth Massi" userId="bd08b5aa-02b2-43fc-b15c-eeea7517ad71" providerId="ADAL" clId="{A387DFE6-AD3D-4FE8-9052-54EC6952B2AD}" dt="2021-02-25T01:07:32.456" v="15821" actId="20577"/>
        <pc:sldMkLst>
          <pc:docMk/>
          <pc:sldMk cId="2721072667" sldId="2076137317"/>
        </pc:sldMkLst>
      </pc:sldChg>
      <pc:sldMasterChg chg="addSldLayout delSldLayout modSldLayout">
        <pc:chgData name="Beth Massi" userId="bd08b5aa-02b2-43fc-b15c-eeea7517ad71" providerId="ADAL" clId="{A387DFE6-AD3D-4FE8-9052-54EC6952B2AD}" dt="2021-02-11T01:25:40.748" v="433" actId="22"/>
        <pc:sldMasterMkLst>
          <pc:docMk/>
          <pc:sldMasterMk cId="931873889" sldId="2147483751"/>
        </pc:sldMasterMkLst>
        <pc:sldLayoutChg chg="del">
          <pc:chgData name="Beth Massi" userId="bd08b5aa-02b2-43fc-b15c-eeea7517ad71" providerId="ADAL" clId="{A387DFE6-AD3D-4FE8-9052-54EC6952B2AD}" dt="2021-02-11T00:10:06.449" v="101" actId="47"/>
          <pc:sldLayoutMkLst>
            <pc:docMk/>
            <pc:sldMasterMk cId="931873889" sldId="2147483751"/>
            <pc:sldLayoutMk cId="2470178572" sldId="2147483779"/>
          </pc:sldLayoutMkLst>
        </pc:sldLayoutChg>
        <pc:sldLayoutChg chg="add del mod replId">
          <pc:chgData name="Beth Massi" userId="bd08b5aa-02b2-43fc-b15c-eeea7517ad71" providerId="ADAL" clId="{A387DFE6-AD3D-4FE8-9052-54EC6952B2AD}" dt="2021-02-11T01:25:40.748" v="433" actId="22"/>
          <pc:sldLayoutMkLst>
            <pc:docMk/>
            <pc:sldMasterMk cId="931873889" sldId="2147483751"/>
            <pc:sldLayoutMk cId="303857528" sldId="2147483801"/>
          </pc:sldLayoutMkLst>
        </pc:sldLayoutChg>
      </pc:sldMasterChg>
      <pc:sldMasterChg chg="addSldLayout delSldLayout modSldLayout">
        <pc:chgData name="Beth Massi" userId="bd08b5aa-02b2-43fc-b15c-eeea7517ad71" providerId="ADAL" clId="{A387DFE6-AD3D-4FE8-9052-54EC6952B2AD}" dt="2021-02-18T19:50:26.248" v="10819" actId="6014"/>
        <pc:sldMasterMkLst>
          <pc:docMk/>
          <pc:sldMasterMk cId="2691677774" sldId="2147483764"/>
        </pc:sldMasterMkLst>
        <pc:sldLayoutChg chg="add del mod replId">
          <pc:chgData name="Beth Massi" userId="bd08b5aa-02b2-43fc-b15c-eeea7517ad71" providerId="ADAL" clId="{A387DFE6-AD3D-4FE8-9052-54EC6952B2AD}" dt="2021-02-11T01:21:37.964" v="315" actId="22"/>
          <pc:sldLayoutMkLst>
            <pc:docMk/>
            <pc:sldMasterMk cId="2691677774" sldId="2147483764"/>
            <pc:sldLayoutMk cId="746888838" sldId="2147483779"/>
          </pc:sldLayoutMkLst>
        </pc:sldLayoutChg>
        <pc:sldLayoutChg chg="delSp modSp mod">
          <pc:chgData name="Beth Massi" userId="bd08b5aa-02b2-43fc-b15c-eeea7517ad71" providerId="ADAL" clId="{A387DFE6-AD3D-4FE8-9052-54EC6952B2AD}" dt="2021-02-11T18:08:40.669" v="2286" actId="478"/>
          <pc:sldLayoutMkLst>
            <pc:docMk/>
            <pc:sldMasterMk cId="2691677774" sldId="2147483764"/>
            <pc:sldLayoutMk cId="864655938" sldId="2147483864"/>
          </pc:sldLayoutMkLst>
          <pc:spChg chg="mod">
            <ac:chgData name="Beth Massi" userId="bd08b5aa-02b2-43fc-b15c-eeea7517ad71" providerId="ADAL" clId="{A387DFE6-AD3D-4FE8-9052-54EC6952B2AD}" dt="2021-02-11T18:08:18" v="2284" actId="20577"/>
            <ac:spMkLst>
              <pc:docMk/>
              <pc:sldMasterMk cId="2691677774" sldId="2147483764"/>
              <pc:sldLayoutMk cId="864655938" sldId="2147483864"/>
              <ac:spMk id="6" creationId="{E3D2D5C4-B844-114B-9697-42D21689D269}"/>
            </ac:spMkLst>
          </pc:spChg>
          <pc:picChg chg="del">
            <ac:chgData name="Beth Massi" userId="bd08b5aa-02b2-43fc-b15c-eeea7517ad71" providerId="ADAL" clId="{A387DFE6-AD3D-4FE8-9052-54EC6952B2AD}" dt="2021-02-11T18:08:40.669" v="2286" actId="478"/>
            <ac:picMkLst>
              <pc:docMk/>
              <pc:sldMasterMk cId="2691677774" sldId="2147483764"/>
              <pc:sldLayoutMk cId="864655938" sldId="2147483864"/>
              <ac:picMk id="11" creationId="{89CF02AA-2166-2947-AE4F-C1E42119F0B6}"/>
            </ac:picMkLst>
          </pc:picChg>
        </pc:sldLayoutChg>
        <pc:sldLayoutChg chg="delSp mod delAnim">
          <pc:chgData name="Beth Massi" userId="bd08b5aa-02b2-43fc-b15c-eeea7517ad71" providerId="ADAL" clId="{A387DFE6-AD3D-4FE8-9052-54EC6952B2AD}" dt="2021-02-18T19:50:26.248" v="10819" actId="6014"/>
          <pc:sldLayoutMkLst>
            <pc:docMk/>
            <pc:sldMasterMk cId="2691677774" sldId="2147483764"/>
            <pc:sldLayoutMk cId="492885725" sldId="2147483865"/>
          </pc:sldLayoutMkLst>
          <pc:spChg chg="del">
            <ac:chgData name="Beth Massi" userId="bd08b5aa-02b2-43fc-b15c-eeea7517ad71" providerId="ADAL" clId="{A387DFE6-AD3D-4FE8-9052-54EC6952B2AD}" dt="2021-02-18T19:48:55.045" v="10818" actId="478"/>
            <ac:spMkLst>
              <pc:docMk/>
              <pc:sldMasterMk cId="2691677774" sldId="2147483764"/>
              <pc:sldLayoutMk cId="492885725" sldId="2147483865"/>
              <ac:spMk id="6" creationId="{E3D2D5C4-B844-114B-9697-42D21689D269}"/>
            </ac:spMkLst>
          </pc:spChg>
        </pc:sldLayoutChg>
      </pc:sldMasterChg>
      <pc:sldMasterChg chg="delSldLayout">
        <pc:chgData name="Beth Massi" userId="bd08b5aa-02b2-43fc-b15c-eeea7517ad71" providerId="ADAL" clId="{A387DFE6-AD3D-4FE8-9052-54EC6952B2AD}" dt="2021-02-11T00:10:22.829" v="105" actId="47"/>
        <pc:sldMasterMkLst>
          <pc:docMk/>
          <pc:sldMasterMk cId="1393467730" sldId="2147483778"/>
        </pc:sldMasterMkLst>
        <pc:sldLayoutChg chg="del">
          <pc:chgData name="Beth Massi" userId="bd08b5aa-02b2-43fc-b15c-eeea7517ad71" providerId="ADAL" clId="{A387DFE6-AD3D-4FE8-9052-54EC6952B2AD}" dt="2021-02-11T00:10:22.829" v="105" actId="47"/>
          <pc:sldLayoutMkLst>
            <pc:docMk/>
            <pc:sldMasterMk cId="1393467730" sldId="2147483778"/>
            <pc:sldLayoutMk cId="3536756710" sldId="2147483748"/>
          </pc:sldLayoutMkLst>
        </pc:sldLayoutChg>
      </pc:sldMasterChg>
      <pc:sldMasterChg chg="addSldLayout delSldLayout modSldLayout">
        <pc:chgData name="Beth Massi" userId="bd08b5aa-02b2-43fc-b15c-eeea7517ad71" providerId="ADAL" clId="{A387DFE6-AD3D-4FE8-9052-54EC6952B2AD}" dt="2021-02-11T02:05:29.873" v="1523" actId="22"/>
        <pc:sldMasterMkLst>
          <pc:docMk/>
          <pc:sldMasterMk cId="3485550667" sldId="2147483779"/>
        </pc:sldMasterMkLst>
        <pc:sldLayoutChg chg="add del mod">
          <pc:chgData name="Beth Massi" userId="bd08b5aa-02b2-43fc-b15c-eeea7517ad71" providerId="ADAL" clId="{A387DFE6-AD3D-4FE8-9052-54EC6952B2AD}" dt="2021-02-11T01:33:38.226" v="464" actId="22"/>
          <pc:sldLayoutMkLst>
            <pc:docMk/>
            <pc:sldMasterMk cId="3485550667" sldId="2147483779"/>
            <pc:sldLayoutMk cId="3569663055" sldId="2147483801"/>
          </pc:sldLayoutMkLst>
        </pc:sldLayoutChg>
        <pc:sldLayoutChg chg="add del mod replId">
          <pc:chgData name="Beth Massi" userId="bd08b5aa-02b2-43fc-b15c-eeea7517ad71" providerId="ADAL" clId="{A387DFE6-AD3D-4FE8-9052-54EC6952B2AD}" dt="2021-02-11T02:05:29.873" v="1523" actId="22"/>
          <pc:sldLayoutMkLst>
            <pc:docMk/>
            <pc:sldMasterMk cId="3485550667" sldId="2147483779"/>
            <pc:sldLayoutMk cId="1641186720" sldId="2147483864"/>
          </pc:sldLayoutMkLst>
        </pc:sldLayoutChg>
      </pc:sldMasterChg>
      <pc:sldMasterChg chg="addSldLayout modSldLayout">
        <pc:chgData name="Beth Massi" userId="bd08b5aa-02b2-43fc-b15c-eeea7517ad71" providerId="ADAL" clId="{A387DFE6-AD3D-4FE8-9052-54EC6952B2AD}" dt="2021-02-11T01:59:40.072" v="1295" actId="22"/>
        <pc:sldMasterMkLst>
          <pc:docMk/>
          <pc:sldMasterMk cId="2859984776" sldId="2147483825"/>
        </pc:sldMasterMkLst>
        <pc:sldLayoutChg chg="add mod">
          <pc:chgData name="Beth Massi" userId="bd08b5aa-02b2-43fc-b15c-eeea7517ad71" providerId="ADAL" clId="{A387DFE6-AD3D-4FE8-9052-54EC6952B2AD}" dt="2021-02-11T01:59:40.072" v="1295" actId="22"/>
          <pc:sldLayoutMkLst>
            <pc:docMk/>
            <pc:sldMasterMk cId="2859984776" sldId="2147483825"/>
            <pc:sldLayoutMk cId="1187406807" sldId="2147483863"/>
          </pc:sldLayoutMkLst>
        </pc:sldLayoutChg>
      </pc:sldMasterChg>
    </pc:docChg>
  </pc:docChgLst>
  <pc:docChgLst>
    <pc:chgData clId="Web-{4BD57604-C77E-4ABE-A67F-FD88B4CC3ED6}"/>
    <pc:docChg chg="">
      <pc:chgData name="" userId="" providerId="" clId="Web-{4BD57604-C77E-4ABE-A67F-FD88B4CC3ED6}" dt="2021-02-12T17:06:08.548" v="0"/>
      <pc:docMkLst>
        <pc:docMk/>
      </pc:docMkLst>
      <pc:sldChg chg="modCm">
        <pc:chgData name="" userId="" providerId="" clId="Web-{4BD57604-C77E-4ABE-A67F-FD88B4CC3ED6}" dt="2021-02-12T17:06:08.548" v="0"/>
        <pc:sldMkLst>
          <pc:docMk/>
          <pc:sldMk cId="3874002449" sldId="379"/>
        </pc:sldMkLst>
      </pc:sldChg>
    </pc:docChg>
  </pc:docChgLst>
  <pc:docChgLst>
    <pc:chgData name="Sachin Thakur" userId="361dd889-2488-4f25-b81e-6a67b8546d7e" providerId="ADAL" clId="{2E65F0CA-66CD-46D2-B3E6-2DB304C2393E}"/>
    <pc:docChg chg="undo redo custSel addSld delSld modSld addMainMaster modMainMaster">
      <pc:chgData name="Sachin Thakur" userId="361dd889-2488-4f25-b81e-6a67b8546d7e" providerId="ADAL" clId="{2E65F0CA-66CD-46D2-B3E6-2DB304C2393E}" dt="2020-10-30T20:10:54.783" v="249" actId="20577"/>
      <pc:docMkLst>
        <pc:docMk/>
      </pc:docMkLst>
      <pc:sldChg chg="addSp delSp modSp del mod">
        <pc:chgData name="Sachin Thakur" userId="361dd889-2488-4f25-b81e-6a67b8546d7e" providerId="ADAL" clId="{2E65F0CA-66CD-46D2-B3E6-2DB304C2393E}" dt="2020-10-30T19:31:28.663" v="31" actId="47"/>
        <pc:sldMkLst>
          <pc:docMk/>
          <pc:sldMk cId="915689193" sldId="2076137279"/>
        </pc:sldMkLst>
        <pc:spChg chg="del">
          <ac:chgData name="Sachin Thakur" userId="361dd889-2488-4f25-b81e-6a67b8546d7e" providerId="ADAL" clId="{2E65F0CA-66CD-46D2-B3E6-2DB304C2393E}" dt="2020-10-30T17:29:44.678" v="2" actId="478"/>
          <ac:spMkLst>
            <pc:docMk/>
            <pc:sldMk cId="915689193" sldId="2076137279"/>
            <ac:spMk id="2" creationId="{C8F2705D-A411-4EF0-A5BE-46CE2AD87092}"/>
          </ac:spMkLst>
        </pc:spChg>
        <pc:spChg chg="del">
          <ac:chgData name="Sachin Thakur" userId="361dd889-2488-4f25-b81e-6a67b8546d7e" providerId="ADAL" clId="{2E65F0CA-66CD-46D2-B3E6-2DB304C2393E}" dt="2020-10-30T17:29:37.171" v="0" actId="478"/>
          <ac:spMkLst>
            <pc:docMk/>
            <pc:sldMk cId="915689193" sldId="2076137279"/>
            <ac:spMk id="3" creationId="{5B7D50C7-0A02-4282-8F11-39622E7F512A}"/>
          </ac:spMkLst>
        </pc:spChg>
        <pc:spChg chg="add del mod">
          <ac:chgData name="Sachin Thakur" userId="361dd889-2488-4f25-b81e-6a67b8546d7e" providerId="ADAL" clId="{2E65F0CA-66CD-46D2-B3E6-2DB304C2393E}" dt="2020-10-30T17:29:41.628" v="1" actId="478"/>
          <ac:spMkLst>
            <pc:docMk/>
            <pc:sldMk cId="915689193" sldId="2076137279"/>
            <ac:spMk id="5" creationId="{E056F486-C939-4ABF-B793-4516753FB9DA}"/>
          </ac:spMkLst>
        </pc:spChg>
        <pc:spChg chg="add del mod">
          <ac:chgData name="Sachin Thakur" userId="361dd889-2488-4f25-b81e-6a67b8546d7e" providerId="ADAL" clId="{2E65F0CA-66CD-46D2-B3E6-2DB304C2393E}" dt="2020-10-30T17:29:48.300" v="4" actId="478"/>
          <ac:spMkLst>
            <pc:docMk/>
            <pc:sldMk cId="915689193" sldId="2076137279"/>
            <ac:spMk id="7" creationId="{8025551A-E4B9-4BC5-9274-37E56B0333E7}"/>
          </ac:spMkLst>
        </pc:spChg>
        <pc:spChg chg="add del">
          <ac:chgData name="Sachin Thakur" userId="361dd889-2488-4f25-b81e-6a67b8546d7e" providerId="ADAL" clId="{2E65F0CA-66CD-46D2-B3E6-2DB304C2393E}" dt="2020-10-30T17:30:24.950" v="9" actId="22"/>
          <ac:spMkLst>
            <pc:docMk/>
            <pc:sldMk cId="915689193" sldId="2076137279"/>
            <ac:spMk id="11" creationId="{33DF39DF-00DA-479F-8F3E-651EE9866E25}"/>
          </ac:spMkLst>
        </pc:spChg>
        <pc:spChg chg="add mod">
          <ac:chgData name="Sachin Thakur" userId="361dd889-2488-4f25-b81e-6a67b8546d7e" providerId="ADAL" clId="{2E65F0CA-66CD-46D2-B3E6-2DB304C2393E}" dt="2020-10-30T17:30:24.988" v="11"/>
          <ac:spMkLst>
            <pc:docMk/>
            <pc:sldMk cId="915689193" sldId="2076137279"/>
            <ac:spMk id="13" creationId="{CF7269E9-9188-4FA4-A670-D316EE351C8D}"/>
          </ac:spMkLst>
        </pc:spChg>
        <pc:spChg chg="add mod">
          <ac:chgData name="Sachin Thakur" userId="361dd889-2488-4f25-b81e-6a67b8546d7e" providerId="ADAL" clId="{2E65F0CA-66CD-46D2-B3E6-2DB304C2393E}" dt="2020-10-30T17:30:56.586" v="13" actId="27636"/>
          <ac:spMkLst>
            <pc:docMk/>
            <pc:sldMk cId="915689193" sldId="2076137279"/>
            <ac:spMk id="14" creationId="{530F0469-222E-4933-B211-50AF33E10FC4}"/>
          </ac:spMkLst>
        </pc:spChg>
        <pc:spChg chg="add del mod">
          <ac:chgData name="Sachin Thakur" userId="361dd889-2488-4f25-b81e-6a67b8546d7e" providerId="ADAL" clId="{2E65F0CA-66CD-46D2-B3E6-2DB304C2393E}" dt="2020-10-30T17:31:38.622" v="15" actId="478"/>
          <ac:spMkLst>
            <pc:docMk/>
            <pc:sldMk cId="915689193" sldId="2076137279"/>
            <ac:spMk id="16" creationId="{9998E532-A45B-41A9-B511-E4DEC5126C41}"/>
          </ac:spMkLst>
        </pc:spChg>
        <pc:spChg chg="add del mod">
          <ac:chgData name="Sachin Thakur" userId="361dd889-2488-4f25-b81e-6a67b8546d7e" providerId="ADAL" clId="{2E65F0CA-66CD-46D2-B3E6-2DB304C2393E}" dt="2020-10-30T17:31:56.079" v="19"/>
          <ac:spMkLst>
            <pc:docMk/>
            <pc:sldMk cId="915689193" sldId="2076137279"/>
            <ac:spMk id="17" creationId="{A85FDBCE-5CEA-4342-85EB-27BD8519D367}"/>
          </ac:spMkLst>
        </pc:spChg>
        <pc:spChg chg="add mod">
          <ac:chgData name="Sachin Thakur" userId="361dd889-2488-4f25-b81e-6a67b8546d7e" providerId="ADAL" clId="{2E65F0CA-66CD-46D2-B3E6-2DB304C2393E}" dt="2020-10-30T17:35:01.787" v="30" actId="20577"/>
          <ac:spMkLst>
            <pc:docMk/>
            <pc:sldMk cId="915689193" sldId="2076137279"/>
            <ac:spMk id="18" creationId="{CCCE035A-646F-4ABE-9C16-1F5F93B83A31}"/>
          </ac:spMkLst>
        </pc:spChg>
        <pc:spChg chg="mod">
          <ac:chgData name="Sachin Thakur" userId="361dd889-2488-4f25-b81e-6a67b8546d7e" providerId="ADAL" clId="{2E65F0CA-66CD-46D2-B3E6-2DB304C2393E}" dt="2020-10-30T17:33:41.252" v="22"/>
          <ac:spMkLst>
            <pc:docMk/>
            <pc:sldMk cId="915689193" sldId="2076137279"/>
            <ac:spMk id="23" creationId="{4D018C41-DCD2-497E-BF62-6D86F7F9B7F8}"/>
          </ac:spMkLst>
        </pc:spChg>
        <pc:spChg chg="mod">
          <ac:chgData name="Sachin Thakur" userId="361dd889-2488-4f25-b81e-6a67b8546d7e" providerId="ADAL" clId="{2E65F0CA-66CD-46D2-B3E6-2DB304C2393E}" dt="2020-10-30T17:33:41.252" v="22"/>
          <ac:spMkLst>
            <pc:docMk/>
            <pc:sldMk cId="915689193" sldId="2076137279"/>
            <ac:spMk id="24" creationId="{5CFC7CB5-3CEC-4816-A61C-8EE4EFF0EEB0}"/>
          </ac:spMkLst>
        </pc:spChg>
        <pc:spChg chg="mod">
          <ac:chgData name="Sachin Thakur" userId="361dd889-2488-4f25-b81e-6a67b8546d7e" providerId="ADAL" clId="{2E65F0CA-66CD-46D2-B3E6-2DB304C2393E}" dt="2020-10-30T17:33:41.252" v="22"/>
          <ac:spMkLst>
            <pc:docMk/>
            <pc:sldMk cId="915689193" sldId="2076137279"/>
            <ac:spMk id="26" creationId="{C73FCB63-1538-44F1-9A91-712AAA252B51}"/>
          </ac:spMkLst>
        </pc:spChg>
        <pc:spChg chg="mod">
          <ac:chgData name="Sachin Thakur" userId="361dd889-2488-4f25-b81e-6a67b8546d7e" providerId="ADAL" clId="{2E65F0CA-66CD-46D2-B3E6-2DB304C2393E}" dt="2020-10-30T17:33:41.252" v="22"/>
          <ac:spMkLst>
            <pc:docMk/>
            <pc:sldMk cId="915689193" sldId="2076137279"/>
            <ac:spMk id="27" creationId="{58A5CC12-0D7D-4211-A217-0B685CD91B83}"/>
          </ac:spMkLst>
        </pc:spChg>
        <pc:spChg chg="mod">
          <ac:chgData name="Sachin Thakur" userId="361dd889-2488-4f25-b81e-6a67b8546d7e" providerId="ADAL" clId="{2E65F0CA-66CD-46D2-B3E6-2DB304C2393E}" dt="2020-10-30T17:33:41.252" v="22"/>
          <ac:spMkLst>
            <pc:docMk/>
            <pc:sldMk cId="915689193" sldId="2076137279"/>
            <ac:spMk id="29" creationId="{51E9B1DE-C1E4-47AB-84EB-E5C0338C59D2}"/>
          </ac:spMkLst>
        </pc:spChg>
        <pc:spChg chg="mod">
          <ac:chgData name="Sachin Thakur" userId="361dd889-2488-4f25-b81e-6a67b8546d7e" providerId="ADAL" clId="{2E65F0CA-66CD-46D2-B3E6-2DB304C2393E}" dt="2020-10-30T17:33:41.252" v="22"/>
          <ac:spMkLst>
            <pc:docMk/>
            <pc:sldMk cId="915689193" sldId="2076137279"/>
            <ac:spMk id="30" creationId="{E825B9B4-BC3D-46BF-BE94-4D95159B24EF}"/>
          </ac:spMkLst>
        </pc:spChg>
        <pc:spChg chg="mod">
          <ac:chgData name="Sachin Thakur" userId="361dd889-2488-4f25-b81e-6a67b8546d7e" providerId="ADAL" clId="{2E65F0CA-66CD-46D2-B3E6-2DB304C2393E}" dt="2020-10-30T17:33:41.252" v="22"/>
          <ac:spMkLst>
            <pc:docMk/>
            <pc:sldMk cId="915689193" sldId="2076137279"/>
            <ac:spMk id="32" creationId="{A88163FF-9A38-4BB6-800B-F0FF042E562E}"/>
          </ac:spMkLst>
        </pc:spChg>
        <pc:spChg chg="mod">
          <ac:chgData name="Sachin Thakur" userId="361dd889-2488-4f25-b81e-6a67b8546d7e" providerId="ADAL" clId="{2E65F0CA-66CD-46D2-B3E6-2DB304C2393E}" dt="2020-10-30T17:33:41.252" v="22"/>
          <ac:spMkLst>
            <pc:docMk/>
            <pc:sldMk cId="915689193" sldId="2076137279"/>
            <ac:spMk id="33" creationId="{EBC9888D-CF42-4795-94A2-78EE36D107D5}"/>
          </ac:spMkLst>
        </pc:spChg>
        <pc:spChg chg="mod">
          <ac:chgData name="Sachin Thakur" userId="361dd889-2488-4f25-b81e-6a67b8546d7e" providerId="ADAL" clId="{2E65F0CA-66CD-46D2-B3E6-2DB304C2393E}" dt="2020-10-30T17:33:41.252" v="22"/>
          <ac:spMkLst>
            <pc:docMk/>
            <pc:sldMk cId="915689193" sldId="2076137279"/>
            <ac:spMk id="35" creationId="{4563C8F9-450F-495B-9652-6CA9995D3179}"/>
          </ac:spMkLst>
        </pc:spChg>
        <pc:spChg chg="mod">
          <ac:chgData name="Sachin Thakur" userId="361dd889-2488-4f25-b81e-6a67b8546d7e" providerId="ADAL" clId="{2E65F0CA-66CD-46D2-B3E6-2DB304C2393E}" dt="2020-10-30T17:33:41.252" v="22"/>
          <ac:spMkLst>
            <pc:docMk/>
            <pc:sldMk cId="915689193" sldId="2076137279"/>
            <ac:spMk id="36" creationId="{170BCFEB-B46A-4C67-859B-34BD3F8628CE}"/>
          </ac:spMkLst>
        </pc:spChg>
        <pc:spChg chg="mod">
          <ac:chgData name="Sachin Thakur" userId="361dd889-2488-4f25-b81e-6a67b8546d7e" providerId="ADAL" clId="{2E65F0CA-66CD-46D2-B3E6-2DB304C2393E}" dt="2020-10-30T17:33:41.252" v="22"/>
          <ac:spMkLst>
            <pc:docMk/>
            <pc:sldMk cId="915689193" sldId="2076137279"/>
            <ac:spMk id="38" creationId="{2C2BBB77-C58C-4EDB-ACA8-E324BD034D18}"/>
          </ac:spMkLst>
        </pc:spChg>
        <pc:spChg chg="mod">
          <ac:chgData name="Sachin Thakur" userId="361dd889-2488-4f25-b81e-6a67b8546d7e" providerId="ADAL" clId="{2E65F0CA-66CD-46D2-B3E6-2DB304C2393E}" dt="2020-10-30T17:33:41.252" v="22"/>
          <ac:spMkLst>
            <pc:docMk/>
            <pc:sldMk cId="915689193" sldId="2076137279"/>
            <ac:spMk id="39" creationId="{C509F7E1-D49F-4658-9E03-89F696395BFD}"/>
          </ac:spMkLst>
        </pc:spChg>
        <pc:spChg chg="mod">
          <ac:chgData name="Sachin Thakur" userId="361dd889-2488-4f25-b81e-6a67b8546d7e" providerId="ADAL" clId="{2E65F0CA-66CD-46D2-B3E6-2DB304C2393E}" dt="2020-10-30T17:33:41.252" v="22"/>
          <ac:spMkLst>
            <pc:docMk/>
            <pc:sldMk cId="915689193" sldId="2076137279"/>
            <ac:spMk id="41" creationId="{8D6BBE66-E13A-443A-A046-3BEBCAC87275}"/>
          </ac:spMkLst>
        </pc:spChg>
        <pc:spChg chg="mod">
          <ac:chgData name="Sachin Thakur" userId="361dd889-2488-4f25-b81e-6a67b8546d7e" providerId="ADAL" clId="{2E65F0CA-66CD-46D2-B3E6-2DB304C2393E}" dt="2020-10-30T17:33:41.252" v="22"/>
          <ac:spMkLst>
            <pc:docMk/>
            <pc:sldMk cId="915689193" sldId="2076137279"/>
            <ac:spMk id="42" creationId="{B095D68A-10EF-4381-BA78-370B79499610}"/>
          </ac:spMkLst>
        </pc:spChg>
        <pc:spChg chg="mod">
          <ac:chgData name="Sachin Thakur" userId="361dd889-2488-4f25-b81e-6a67b8546d7e" providerId="ADAL" clId="{2E65F0CA-66CD-46D2-B3E6-2DB304C2393E}" dt="2020-10-30T17:33:45.797" v="24"/>
          <ac:spMkLst>
            <pc:docMk/>
            <pc:sldMk cId="915689193" sldId="2076137279"/>
            <ac:spMk id="44" creationId="{8D3368D4-B4A0-4C36-B386-80FBA50CE45B}"/>
          </ac:spMkLst>
        </pc:spChg>
        <pc:spChg chg="mod">
          <ac:chgData name="Sachin Thakur" userId="361dd889-2488-4f25-b81e-6a67b8546d7e" providerId="ADAL" clId="{2E65F0CA-66CD-46D2-B3E6-2DB304C2393E}" dt="2020-10-30T17:33:45.797" v="24"/>
          <ac:spMkLst>
            <pc:docMk/>
            <pc:sldMk cId="915689193" sldId="2076137279"/>
            <ac:spMk id="45" creationId="{996B944B-BF58-4CBA-A876-9CEA67AE812E}"/>
          </ac:spMkLst>
        </pc:spChg>
        <pc:spChg chg="mod">
          <ac:chgData name="Sachin Thakur" userId="361dd889-2488-4f25-b81e-6a67b8546d7e" providerId="ADAL" clId="{2E65F0CA-66CD-46D2-B3E6-2DB304C2393E}" dt="2020-10-30T17:33:45.797" v="24"/>
          <ac:spMkLst>
            <pc:docMk/>
            <pc:sldMk cId="915689193" sldId="2076137279"/>
            <ac:spMk id="47" creationId="{47B987FE-8231-4431-859E-660D5146D759}"/>
          </ac:spMkLst>
        </pc:spChg>
        <pc:spChg chg="mod">
          <ac:chgData name="Sachin Thakur" userId="361dd889-2488-4f25-b81e-6a67b8546d7e" providerId="ADAL" clId="{2E65F0CA-66CD-46D2-B3E6-2DB304C2393E}" dt="2020-10-30T17:33:45.797" v="24"/>
          <ac:spMkLst>
            <pc:docMk/>
            <pc:sldMk cId="915689193" sldId="2076137279"/>
            <ac:spMk id="48" creationId="{2FE1DB46-5E20-49EB-A261-2A9F382F7085}"/>
          </ac:spMkLst>
        </pc:spChg>
        <pc:spChg chg="mod">
          <ac:chgData name="Sachin Thakur" userId="361dd889-2488-4f25-b81e-6a67b8546d7e" providerId="ADAL" clId="{2E65F0CA-66CD-46D2-B3E6-2DB304C2393E}" dt="2020-10-30T17:33:45.797" v="24"/>
          <ac:spMkLst>
            <pc:docMk/>
            <pc:sldMk cId="915689193" sldId="2076137279"/>
            <ac:spMk id="50" creationId="{A136320A-180D-4623-8250-488336193305}"/>
          </ac:spMkLst>
        </pc:spChg>
        <pc:spChg chg="mod">
          <ac:chgData name="Sachin Thakur" userId="361dd889-2488-4f25-b81e-6a67b8546d7e" providerId="ADAL" clId="{2E65F0CA-66CD-46D2-B3E6-2DB304C2393E}" dt="2020-10-30T17:33:45.797" v="24"/>
          <ac:spMkLst>
            <pc:docMk/>
            <pc:sldMk cId="915689193" sldId="2076137279"/>
            <ac:spMk id="51" creationId="{2BBC6AB0-928B-4582-844D-0AE1DBCAEB72}"/>
          </ac:spMkLst>
        </pc:spChg>
        <pc:spChg chg="mod">
          <ac:chgData name="Sachin Thakur" userId="361dd889-2488-4f25-b81e-6a67b8546d7e" providerId="ADAL" clId="{2E65F0CA-66CD-46D2-B3E6-2DB304C2393E}" dt="2020-10-30T17:33:45.797" v="24"/>
          <ac:spMkLst>
            <pc:docMk/>
            <pc:sldMk cId="915689193" sldId="2076137279"/>
            <ac:spMk id="53" creationId="{2068EAF2-6885-475D-A6A1-67EBA89C1AD2}"/>
          </ac:spMkLst>
        </pc:spChg>
        <pc:spChg chg="mod">
          <ac:chgData name="Sachin Thakur" userId="361dd889-2488-4f25-b81e-6a67b8546d7e" providerId="ADAL" clId="{2E65F0CA-66CD-46D2-B3E6-2DB304C2393E}" dt="2020-10-30T17:33:45.797" v="24"/>
          <ac:spMkLst>
            <pc:docMk/>
            <pc:sldMk cId="915689193" sldId="2076137279"/>
            <ac:spMk id="54" creationId="{A2A91000-3A4A-4E50-8EC6-FB3F604782F1}"/>
          </ac:spMkLst>
        </pc:spChg>
        <pc:spChg chg="mod">
          <ac:chgData name="Sachin Thakur" userId="361dd889-2488-4f25-b81e-6a67b8546d7e" providerId="ADAL" clId="{2E65F0CA-66CD-46D2-B3E6-2DB304C2393E}" dt="2020-10-30T17:33:45.797" v="24"/>
          <ac:spMkLst>
            <pc:docMk/>
            <pc:sldMk cId="915689193" sldId="2076137279"/>
            <ac:spMk id="56" creationId="{9C27B15B-750A-4DFE-B160-F529C90C316B}"/>
          </ac:spMkLst>
        </pc:spChg>
        <pc:spChg chg="mod">
          <ac:chgData name="Sachin Thakur" userId="361dd889-2488-4f25-b81e-6a67b8546d7e" providerId="ADAL" clId="{2E65F0CA-66CD-46D2-B3E6-2DB304C2393E}" dt="2020-10-30T17:33:45.797" v="24"/>
          <ac:spMkLst>
            <pc:docMk/>
            <pc:sldMk cId="915689193" sldId="2076137279"/>
            <ac:spMk id="57" creationId="{4976E608-C400-48B5-94D9-D833F19901FA}"/>
          </ac:spMkLst>
        </pc:spChg>
        <pc:spChg chg="mod">
          <ac:chgData name="Sachin Thakur" userId="361dd889-2488-4f25-b81e-6a67b8546d7e" providerId="ADAL" clId="{2E65F0CA-66CD-46D2-B3E6-2DB304C2393E}" dt="2020-10-30T17:33:45.797" v="24"/>
          <ac:spMkLst>
            <pc:docMk/>
            <pc:sldMk cId="915689193" sldId="2076137279"/>
            <ac:spMk id="59" creationId="{7222CFA0-5B3D-41B0-ABD0-E77338CC3E9B}"/>
          </ac:spMkLst>
        </pc:spChg>
        <pc:spChg chg="mod">
          <ac:chgData name="Sachin Thakur" userId="361dd889-2488-4f25-b81e-6a67b8546d7e" providerId="ADAL" clId="{2E65F0CA-66CD-46D2-B3E6-2DB304C2393E}" dt="2020-10-30T17:33:45.797" v="24"/>
          <ac:spMkLst>
            <pc:docMk/>
            <pc:sldMk cId="915689193" sldId="2076137279"/>
            <ac:spMk id="60" creationId="{30C94D41-EB16-42E0-82FC-5F5F81841854}"/>
          </ac:spMkLst>
        </pc:spChg>
        <pc:spChg chg="mod">
          <ac:chgData name="Sachin Thakur" userId="361dd889-2488-4f25-b81e-6a67b8546d7e" providerId="ADAL" clId="{2E65F0CA-66CD-46D2-B3E6-2DB304C2393E}" dt="2020-10-30T17:33:45.797" v="24"/>
          <ac:spMkLst>
            <pc:docMk/>
            <pc:sldMk cId="915689193" sldId="2076137279"/>
            <ac:spMk id="62" creationId="{6D163DCB-A21A-4F4F-BD3D-CB95E099999D}"/>
          </ac:spMkLst>
        </pc:spChg>
        <pc:spChg chg="mod">
          <ac:chgData name="Sachin Thakur" userId="361dd889-2488-4f25-b81e-6a67b8546d7e" providerId="ADAL" clId="{2E65F0CA-66CD-46D2-B3E6-2DB304C2393E}" dt="2020-10-30T17:33:45.797" v="24"/>
          <ac:spMkLst>
            <pc:docMk/>
            <pc:sldMk cId="915689193" sldId="2076137279"/>
            <ac:spMk id="63" creationId="{49C60FC2-A771-467B-90D4-36777D3C395D}"/>
          </ac:spMkLst>
        </pc:spChg>
        <pc:grpChg chg="add mod">
          <ac:chgData name="Sachin Thakur" userId="361dd889-2488-4f25-b81e-6a67b8546d7e" providerId="ADAL" clId="{2E65F0CA-66CD-46D2-B3E6-2DB304C2393E}" dt="2020-10-30T17:32:39.994" v="21"/>
          <ac:grpSpMkLst>
            <pc:docMk/>
            <pc:sldMk cId="915689193" sldId="2076137279"/>
            <ac:grpSpMk id="19" creationId="{B2268781-6378-4446-B1A4-6BC0FF67663B}"/>
          </ac:grpSpMkLst>
        </pc:grpChg>
        <pc:grpChg chg="add del mod">
          <ac:chgData name="Sachin Thakur" userId="361dd889-2488-4f25-b81e-6a67b8546d7e" providerId="ADAL" clId="{2E65F0CA-66CD-46D2-B3E6-2DB304C2393E}" dt="2020-10-30T17:33:45.716" v="23"/>
          <ac:grpSpMkLst>
            <pc:docMk/>
            <pc:sldMk cId="915689193" sldId="2076137279"/>
            <ac:grpSpMk id="22" creationId="{4A17BC73-D6F4-4C98-A05C-ABBEB7C0CE05}"/>
          </ac:grpSpMkLst>
        </pc:grpChg>
        <pc:grpChg chg="add del mod">
          <ac:chgData name="Sachin Thakur" userId="361dd889-2488-4f25-b81e-6a67b8546d7e" providerId="ADAL" clId="{2E65F0CA-66CD-46D2-B3E6-2DB304C2393E}" dt="2020-10-30T17:33:45.716" v="23"/>
          <ac:grpSpMkLst>
            <pc:docMk/>
            <pc:sldMk cId="915689193" sldId="2076137279"/>
            <ac:grpSpMk id="25" creationId="{8D69B06A-CA67-4211-98F8-8EA892D96A93}"/>
          </ac:grpSpMkLst>
        </pc:grpChg>
        <pc:grpChg chg="add del mod">
          <ac:chgData name="Sachin Thakur" userId="361dd889-2488-4f25-b81e-6a67b8546d7e" providerId="ADAL" clId="{2E65F0CA-66CD-46D2-B3E6-2DB304C2393E}" dt="2020-10-30T17:33:45.716" v="23"/>
          <ac:grpSpMkLst>
            <pc:docMk/>
            <pc:sldMk cId="915689193" sldId="2076137279"/>
            <ac:grpSpMk id="28" creationId="{5F582179-1E40-42C9-AB98-CCFB530BD50E}"/>
          </ac:grpSpMkLst>
        </pc:grpChg>
        <pc:grpChg chg="add del mod">
          <ac:chgData name="Sachin Thakur" userId="361dd889-2488-4f25-b81e-6a67b8546d7e" providerId="ADAL" clId="{2E65F0CA-66CD-46D2-B3E6-2DB304C2393E}" dt="2020-10-30T17:33:45.716" v="23"/>
          <ac:grpSpMkLst>
            <pc:docMk/>
            <pc:sldMk cId="915689193" sldId="2076137279"/>
            <ac:grpSpMk id="31" creationId="{A569FE55-482B-47CB-806E-EED85ED8574E}"/>
          </ac:grpSpMkLst>
        </pc:grpChg>
        <pc:grpChg chg="add del mod">
          <ac:chgData name="Sachin Thakur" userId="361dd889-2488-4f25-b81e-6a67b8546d7e" providerId="ADAL" clId="{2E65F0CA-66CD-46D2-B3E6-2DB304C2393E}" dt="2020-10-30T17:33:45.716" v="23"/>
          <ac:grpSpMkLst>
            <pc:docMk/>
            <pc:sldMk cId="915689193" sldId="2076137279"/>
            <ac:grpSpMk id="34" creationId="{B268A7B7-1106-406F-8BAF-86A242C7788A}"/>
          </ac:grpSpMkLst>
        </pc:grpChg>
        <pc:grpChg chg="add del mod">
          <ac:chgData name="Sachin Thakur" userId="361dd889-2488-4f25-b81e-6a67b8546d7e" providerId="ADAL" clId="{2E65F0CA-66CD-46D2-B3E6-2DB304C2393E}" dt="2020-10-30T17:33:45.716" v="23"/>
          <ac:grpSpMkLst>
            <pc:docMk/>
            <pc:sldMk cId="915689193" sldId="2076137279"/>
            <ac:grpSpMk id="37" creationId="{4B26DABE-3ACB-4338-81AA-4CCFD511297F}"/>
          </ac:grpSpMkLst>
        </pc:grpChg>
        <pc:grpChg chg="add del mod">
          <ac:chgData name="Sachin Thakur" userId="361dd889-2488-4f25-b81e-6a67b8546d7e" providerId="ADAL" clId="{2E65F0CA-66CD-46D2-B3E6-2DB304C2393E}" dt="2020-10-30T17:33:45.716" v="23"/>
          <ac:grpSpMkLst>
            <pc:docMk/>
            <pc:sldMk cId="915689193" sldId="2076137279"/>
            <ac:grpSpMk id="40" creationId="{383AD81E-87AA-4B56-8AE5-15A43AC0843A}"/>
          </ac:grpSpMkLst>
        </pc:grpChg>
        <pc:grpChg chg="add mod">
          <ac:chgData name="Sachin Thakur" userId="361dd889-2488-4f25-b81e-6a67b8546d7e" providerId="ADAL" clId="{2E65F0CA-66CD-46D2-B3E6-2DB304C2393E}" dt="2020-10-30T17:33:45.797" v="24"/>
          <ac:grpSpMkLst>
            <pc:docMk/>
            <pc:sldMk cId="915689193" sldId="2076137279"/>
            <ac:grpSpMk id="43" creationId="{0C80D460-7777-4524-8555-C6D1D5241E49}"/>
          </ac:grpSpMkLst>
        </pc:grpChg>
        <pc:grpChg chg="add mod">
          <ac:chgData name="Sachin Thakur" userId="361dd889-2488-4f25-b81e-6a67b8546d7e" providerId="ADAL" clId="{2E65F0CA-66CD-46D2-B3E6-2DB304C2393E}" dt="2020-10-30T17:33:45.797" v="24"/>
          <ac:grpSpMkLst>
            <pc:docMk/>
            <pc:sldMk cId="915689193" sldId="2076137279"/>
            <ac:grpSpMk id="46" creationId="{F3CCFAD7-B14A-47A4-A551-739B24C1CA08}"/>
          </ac:grpSpMkLst>
        </pc:grpChg>
        <pc:grpChg chg="add mod">
          <ac:chgData name="Sachin Thakur" userId="361dd889-2488-4f25-b81e-6a67b8546d7e" providerId="ADAL" clId="{2E65F0CA-66CD-46D2-B3E6-2DB304C2393E}" dt="2020-10-30T17:33:45.797" v="24"/>
          <ac:grpSpMkLst>
            <pc:docMk/>
            <pc:sldMk cId="915689193" sldId="2076137279"/>
            <ac:grpSpMk id="49" creationId="{414827E5-0F69-4DB3-8555-75FD20BF6F5E}"/>
          </ac:grpSpMkLst>
        </pc:grpChg>
        <pc:grpChg chg="add mod">
          <ac:chgData name="Sachin Thakur" userId="361dd889-2488-4f25-b81e-6a67b8546d7e" providerId="ADAL" clId="{2E65F0CA-66CD-46D2-B3E6-2DB304C2393E}" dt="2020-10-30T17:33:45.797" v="24"/>
          <ac:grpSpMkLst>
            <pc:docMk/>
            <pc:sldMk cId="915689193" sldId="2076137279"/>
            <ac:grpSpMk id="52" creationId="{5C64F385-1683-4548-A416-50027E06A611}"/>
          </ac:grpSpMkLst>
        </pc:grpChg>
        <pc:grpChg chg="add mod">
          <ac:chgData name="Sachin Thakur" userId="361dd889-2488-4f25-b81e-6a67b8546d7e" providerId="ADAL" clId="{2E65F0CA-66CD-46D2-B3E6-2DB304C2393E}" dt="2020-10-30T17:33:45.797" v="24"/>
          <ac:grpSpMkLst>
            <pc:docMk/>
            <pc:sldMk cId="915689193" sldId="2076137279"/>
            <ac:grpSpMk id="55" creationId="{F1128634-CD14-45A7-8580-BABEBA6933BB}"/>
          </ac:grpSpMkLst>
        </pc:grpChg>
        <pc:grpChg chg="add mod">
          <ac:chgData name="Sachin Thakur" userId="361dd889-2488-4f25-b81e-6a67b8546d7e" providerId="ADAL" clId="{2E65F0CA-66CD-46D2-B3E6-2DB304C2393E}" dt="2020-10-30T17:33:45.797" v="24"/>
          <ac:grpSpMkLst>
            <pc:docMk/>
            <pc:sldMk cId="915689193" sldId="2076137279"/>
            <ac:grpSpMk id="58" creationId="{384C4C9E-5FBF-4354-ADDE-6D7064CAA3AB}"/>
          </ac:grpSpMkLst>
        </pc:grpChg>
        <pc:grpChg chg="add mod">
          <ac:chgData name="Sachin Thakur" userId="361dd889-2488-4f25-b81e-6a67b8546d7e" providerId="ADAL" clId="{2E65F0CA-66CD-46D2-B3E6-2DB304C2393E}" dt="2020-10-30T17:33:45.797" v="24"/>
          <ac:grpSpMkLst>
            <pc:docMk/>
            <pc:sldMk cId="915689193" sldId="2076137279"/>
            <ac:grpSpMk id="61" creationId="{4374C4AA-049E-4037-9683-E9ED9EAB1E61}"/>
          </ac:grpSpMkLst>
        </pc:grpChg>
        <pc:picChg chg="add">
          <ac:chgData name="Sachin Thakur" userId="361dd889-2488-4f25-b81e-6a67b8546d7e" providerId="ADAL" clId="{2E65F0CA-66CD-46D2-B3E6-2DB304C2393E}" dt="2020-10-30T17:30:07.403" v="5" actId="22"/>
          <ac:picMkLst>
            <pc:docMk/>
            <pc:sldMk cId="915689193" sldId="2076137279"/>
            <ac:picMk id="9" creationId="{82250B79-66EA-4488-AB86-3DB794A4483C}"/>
          </ac:picMkLst>
        </pc:picChg>
        <pc:picChg chg="add mod">
          <ac:chgData name="Sachin Thakur" userId="361dd889-2488-4f25-b81e-6a67b8546d7e" providerId="ADAL" clId="{2E65F0CA-66CD-46D2-B3E6-2DB304C2393E}" dt="2020-10-30T17:30:56.049" v="12"/>
          <ac:picMkLst>
            <pc:docMk/>
            <pc:sldMk cId="915689193" sldId="2076137279"/>
            <ac:picMk id="15" creationId="{0231CAC0-EA01-4DDA-AC46-F4F919631F51}"/>
          </ac:picMkLst>
        </pc:picChg>
        <pc:picChg chg="mod">
          <ac:chgData name="Sachin Thakur" userId="361dd889-2488-4f25-b81e-6a67b8546d7e" providerId="ADAL" clId="{2E65F0CA-66CD-46D2-B3E6-2DB304C2393E}" dt="2020-10-30T17:32:39.994" v="21"/>
          <ac:picMkLst>
            <pc:docMk/>
            <pc:sldMk cId="915689193" sldId="2076137279"/>
            <ac:picMk id="20" creationId="{6A2BB53B-2478-48BF-B8C8-6D6F0FBCDE15}"/>
          </ac:picMkLst>
        </pc:picChg>
        <pc:picChg chg="mod">
          <ac:chgData name="Sachin Thakur" userId="361dd889-2488-4f25-b81e-6a67b8546d7e" providerId="ADAL" clId="{2E65F0CA-66CD-46D2-B3E6-2DB304C2393E}" dt="2020-10-30T17:32:39.994" v="21"/>
          <ac:picMkLst>
            <pc:docMk/>
            <pc:sldMk cId="915689193" sldId="2076137279"/>
            <ac:picMk id="21" creationId="{805E7EDD-74D6-4BFE-8495-7815EE954C76}"/>
          </ac:picMkLst>
        </pc:picChg>
      </pc:sldChg>
      <pc:sldChg chg="addSp delSp modSp add del mod">
        <pc:chgData name="Sachin Thakur" userId="361dd889-2488-4f25-b81e-6a67b8546d7e" providerId="ADAL" clId="{2E65F0CA-66CD-46D2-B3E6-2DB304C2393E}" dt="2020-10-30T20:10:54.783" v="249" actId="20577"/>
        <pc:sldMkLst>
          <pc:docMk/>
          <pc:sldMk cId="1343165429" sldId="2076137282"/>
        </pc:sldMkLst>
        <pc:spChg chg="mod ord">
          <ac:chgData name="Sachin Thakur" userId="361dd889-2488-4f25-b81e-6a67b8546d7e" providerId="ADAL" clId="{2E65F0CA-66CD-46D2-B3E6-2DB304C2393E}" dt="2020-10-30T20:04:10.692" v="108" actId="166"/>
          <ac:spMkLst>
            <pc:docMk/>
            <pc:sldMk cId="1343165429" sldId="2076137282"/>
            <ac:spMk id="2" creationId="{77512BAF-264F-EA4A-B905-93227494283E}"/>
          </ac:spMkLst>
        </pc:spChg>
        <pc:spChg chg="mod">
          <ac:chgData name="Sachin Thakur" userId="361dd889-2488-4f25-b81e-6a67b8546d7e" providerId="ADAL" clId="{2E65F0CA-66CD-46D2-B3E6-2DB304C2393E}" dt="2020-10-30T19:59:29.384" v="69" actId="21"/>
          <ac:spMkLst>
            <pc:docMk/>
            <pc:sldMk cId="1343165429" sldId="2076137282"/>
            <ac:spMk id="3" creationId="{9803B642-B126-1041-B3CB-DC25A196EBEC}"/>
          </ac:spMkLst>
        </pc:spChg>
        <pc:spChg chg="add del mod">
          <ac:chgData name="Sachin Thakur" userId="361dd889-2488-4f25-b81e-6a67b8546d7e" providerId="ADAL" clId="{2E65F0CA-66CD-46D2-B3E6-2DB304C2393E}" dt="2020-10-30T20:06:52.414" v="141" actId="478"/>
          <ac:spMkLst>
            <pc:docMk/>
            <pc:sldMk cId="1343165429" sldId="2076137282"/>
            <ac:spMk id="4" creationId="{3FC10E28-DDCD-44B1-81AB-EDDB927ADD57}"/>
          </ac:spMkLst>
        </pc:spChg>
        <pc:spChg chg="add mod">
          <ac:chgData name="Sachin Thakur" userId="361dd889-2488-4f25-b81e-6a67b8546d7e" providerId="ADAL" clId="{2E65F0CA-66CD-46D2-B3E6-2DB304C2393E}" dt="2020-10-30T20:10:54.783" v="249" actId="20577"/>
          <ac:spMkLst>
            <pc:docMk/>
            <pc:sldMk cId="1343165429" sldId="2076137282"/>
            <ac:spMk id="11" creationId="{4B235A91-AFA3-4198-8807-BC87EA51C0FF}"/>
          </ac:spMkLst>
        </pc:spChg>
        <pc:spChg chg="mod ord">
          <ac:chgData name="Sachin Thakur" userId="361dd889-2488-4f25-b81e-6a67b8546d7e" providerId="ADAL" clId="{2E65F0CA-66CD-46D2-B3E6-2DB304C2393E}" dt="2020-10-30T20:09:35.997" v="243" actId="14100"/>
          <ac:spMkLst>
            <pc:docMk/>
            <pc:sldMk cId="1343165429" sldId="2076137282"/>
            <ac:spMk id="26" creationId="{877A05AD-72EF-C945-82A5-AC2623DC4EA4}"/>
          </ac:spMkLst>
        </pc:spChg>
        <pc:spChg chg="mod">
          <ac:chgData name="Sachin Thakur" userId="361dd889-2488-4f25-b81e-6a67b8546d7e" providerId="ADAL" clId="{2E65F0CA-66CD-46D2-B3E6-2DB304C2393E}" dt="2020-10-30T19:35:52.787" v="39" actId="1076"/>
          <ac:spMkLst>
            <pc:docMk/>
            <pc:sldMk cId="1343165429" sldId="2076137282"/>
            <ac:spMk id="28" creationId="{BCB745E7-29D6-424E-920D-17582027FA42}"/>
          </ac:spMkLst>
        </pc:spChg>
        <pc:spChg chg="add del mod">
          <ac:chgData name="Sachin Thakur" userId="361dd889-2488-4f25-b81e-6a67b8546d7e" providerId="ADAL" clId="{2E65F0CA-66CD-46D2-B3E6-2DB304C2393E}" dt="2020-10-30T20:07:07.309" v="146" actId="478"/>
          <ac:spMkLst>
            <pc:docMk/>
            <pc:sldMk cId="1343165429" sldId="2076137282"/>
            <ac:spMk id="36" creationId="{65169BC8-6D4A-4156-8A2A-F2F33EAAE42C}"/>
          </ac:spMkLst>
        </pc:spChg>
        <pc:spChg chg="mod">
          <ac:chgData name="Sachin Thakur" userId="361dd889-2488-4f25-b81e-6a67b8546d7e" providerId="ADAL" clId="{2E65F0CA-66CD-46D2-B3E6-2DB304C2393E}" dt="2020-10-30T19:33:55.330" v="38" actId="21"/>
          <ac:spMkLst>
            <pc:docMk/>
            <pc:sldMk cId="1343165429" sldId="2076137282"/>
            <ac:spMk id="37" creationId="{0DD762A3-9602-4662-9028-6420CF44E65C}"/>
          </ac:spMkLst>
        </pc:spChg>
        <pc:spChg chg="mod">
          <ac:chgData name="Sachin Thakur" userId="361dd889-2488-4f25-b81e-6a67b8546d7e" providerId="ADAL" clId="{2E65F0CA-66CD-46D2-B3E6-2DB304C2393E}" dt="2020-10-30T20:00:28.247" v="79" actId="1076"/>
          <ac:spMkLst>
            <pc:docMk/>
            <pc:sldMk cId="1343165429" sldId="2076137282"/>
            <ac:spMk id="51" creationId="{99A3B378-E9D7-4CB0-A044-4A2B32DD4AC9}"/>
          </ac:spMkLst>
        </pc:spChg>
        <pc:grpChg chg="mod ord">
          <ac:chgData name="Sachin Thakur" userId="361dd889-2488-4f25-b81e-6a67b8546d7e" providerId="ADAL" clId="{2E65F0CA-66CD-46D2-B3E6-2DB304C2393E}" dt="2020-10-30T20:03:23.817" v="105" actId="167"/>
          <ac:grpSpMkLst>
            <pc:docMk/>
            <pc:sldMk cId="1343165429" sldId="2076137282"/>
            <ac:grpSpMk id="52" creationId="{D23F5D95-DB86-4D8F-A5B8-A325882899DD}"/>
          </ac:grpSpMkLst>
        </pc:grpChg>
        <pc:grpChg chg="mod">
          <ac:chgData name="Sachin Thakur" userId="361dd889-2488-4f25-b81e-6a67b8546d7e" providerId="ADAL" clId="{2E65F0CA-66CD-46D2-B3E6-2DB304C2393E}" dt="2020-10-30T20:02:01.706" v="104" actId="1038"/>
          <ac:grpSpMkLst>
            <pc:docMk/>
            <pc:sldMk cId="1343165429" sldId="2076137282"/>
            <ac:grpSpMk id="54" creationId="{809994A6-155D-4DA4-8CB9-D5DACB572AA2}"/>
          </ac:grpSpMkLst>
        </pc:grpChg>
        <pc:grpChg chg="mod">
          <ac:chgData name="Sachin Thakur" userId="361dd889-2488-4f25-b81e-6a67b8546d7e" providerId="ADAL" clId="{2E65F0CA-66CD-46D2-B3E6-2DB304C2393E}" dt="2020-10-30T20:01:25.120" v="83" actId="1076"/>
          <ac:grpSpMkLst>
            <pc:docMk/>
            <pc:sldMk cId="1343165429" sldId="2076137282"/>
            <ac:grpSpMk id="62" creationId="{D6B80575-9B1A-4BCB-A83C-4C2E7F0E6C93}"/>
          </ac:grpSpMkLst>
        </pc:grpChg>
        <pc:grpChg chg="mod">
          <ac:chgData name="Sachin Thakur" userId="361dd889-2488-4f25-b81e-6a67b8546d7e" providerId="ADAL" clId="{2E65F0CA-66CD-46D2-B3E6-2DB304C2393E}" dt="2020-10-30T20:01:35.256" v="84" actId="1076"/>
          <ac:grpSpMkLst>
            <pc:docMk/>
            <pc:sldMk cId="1343165429" sldId="2076137282"/>
            <ac:grpSpMk id="63" creationId="{B5FBBB86-A6FA-4E65-9E0B-21D91F23BEE0}"/>
          </ac:grpSpMkLst>
        </pc:grpChg>
        <pc:picChg chg="mod">
          <ac:chgData name="Sachin Thakur" userId="361dd889-2488-4f25-b81e-6a67b8546d7e" providerId="ADAL" clId="{2E65F0CA-66CD-46D2-B3E6-2DB304C2393E}" dt="2020-10-30T19:59:46.555" v="74" actId="1076"/>
          <ac:picMkLst>
            <pc:docMk/>
            <pc:sldMk cId="1343165429" sldId="2076137282"/>
            <ac:picMk id="8" creationId="{4592120F-7F5B-4A49-97FF-DB5D76133BD9}"/>
          </ac:picMkLst>
        </pc:picChg>
      </pc:sldChg>
      <pc:sldMasterChg chg="modSldLayout">
        <pc:chgData name="Sachin Thakur" userId="361dd889-2488-4f25-b81e-6a67b8546d7e" providerId="ADAL" clId="{2E65F0CA-66CD-46D2-B3E6-2DB304C2393E}" dt="2020-10-30T19:31:41.588" v="35" actId="22"/>
        <pc:sldMasterMkLst>
          <pc:docMk/>
          <pc:sldMasterMk cId="658044255" sldId="2147483661"/>
        </pc:sldMasterMkLst>
        <pc:sldLayoutChg chg="replId">
          <pc:chgData name="Sachin Thakur" userId="361dd889-2488-4f25-b81e-6a67b8546d7e" providerId="ADAL" clId="{2E65F0CA-66CD-46D2-B3E6-2DB304C2393E}" dt="2020-10-30T19:31:41.588" v="35" actId="22"/>
          <pc:sldLayoutMkLst>
            <pc:docMk/>
            <pc:sldMasterMk cId="658044255" sldId="2147483661"/>
            <pc:sldLayoutMk cId="2565350017" sldId="2147483749"/>
          </pc:sldLayoutMkLst>
        </pc:sldLayoutChg>
        <pc:sldLayoutChg chg="replId">
          <pc:chgData name="Sachin Thakur" userId="361dd889-2488-4f25-b81e-6a67b8546d7e" providerId="ADAL" clId="{2E65F0CA-66CD-46D2-B3E6-2DB304C2393E}" dt="2020-10-30T19:31:41.588" v="35" actId="22"/>
          <pc:sldLayoutMkLst>
            <pc:docMk/>
            <pc:sldMasterMk cId="658044255" sldId="2147483661"/>
            <pc:sldLayoutMk cId="3464349985" sldId="2147483750"/>
          </pc:sldLayoutMkLst>
        </pc:sldLayoutChg>
      </pc:sldMasterChg>
      <pc:sldMasterChg chg="add addSldLayout">
        <pc:chgData name="Sachin Thakur" userId="361dd889-2488-4f25-b81e-6a67b8546d7e" providerId="ADAL" clId="{2E65F0CA-66CD-46D2-B3E6-2DB304C2393E}" dt="2020-10-30T19:31:41.588" v="35" actId="22"/>
        <pc:sldMasterMkLst>
          <pc:docMk/>
          <pc:sldMasterMk cId="3983511361" sldId="2147483672"/>
        </pc:sldMasterMkLst>
        <pc:sldLayoutChg chg="add">
          <pc:chgData name="Sachin Thakur" userId="361dd889-2488-4f25-b81e-6a67b8546d7e" providerId="ADAL" clId="{2E65F0CA-66CD-46D2-B3E6-2DB304C2393E}" dt="2020-10-30T19:31:41.588" v="35" actId="22"/>
          <pc:sldLayoutMkLst>
            <pc:docMk/>
            <pc:sldMasterMk cId="3983511361" sldId="2147483672"/>
            <pc:sldLayoutMk cId="1856969496" sldId="214748367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00887112" sldId="214748367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654625381" sldId="214748367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446872352" sldId="214748367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698881612" sldId="214748367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763034425" sldId="214748367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574693793" sldId="214748367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330708047" sldId="214748368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086177231" sldId="214748368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23433842" sldId="2147483682"/>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72700697" sldId="214748368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526039553" sldId="214748368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456269528" sldId="214748368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669059751" sldId="214748368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524171495" sldId="214748368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21360151" sldId="214748368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845703162" sldId="214748368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095886530" sldId="214748369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440196412" sldId="214748369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40329087" sldId="2147483692"/>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376446801" sldId="214748369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029818813" sldId="214748369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825377771" sldId="214748369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526639710" sldId="214748369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510582059" sldId="214748369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831821863" sldId="214748369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408852037" sldId="214748369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241088785" sldId="214748370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119653838" sldId="214748370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172045995" sldId="2147483702"/>
          </pc:sldLayoutMkLst>
        </pc:sldLayoutChg>
      </pc:sldMasterChg>
      <pc:sldMasterChg chg="replId modSldLayout">
        <pc:chgData name="Sachin Thakur" userId="361dd889-2488-4f25-b81e-6a67b8546d7e" providerId="ADAL" clId="{2E65F0CA-66CD-46D2-B3E6-2DB304C2393E}" dt="2020-10-30T19:31:41.588" v="35" actId="22"/>
        <pc:sldMasterMkLst>
          <pc:docMk/>
          <pc:sldMasterMk cId="931873889" sldId="2147483751"/>
        </pc:sldMasterMkLst>
        <pc:sldLayoutChg chg="replId">
          <pc:chgData name="Sachin Thakur" userId="361dd889-2488-4f25-b81e-6a67b8546d7e" providerId="ADAL" clId="{2E65F0CA-66CD-46D2-B3E6-2DB304C2393E}" dt="2020-10-30T19:31:41.588" v="35" actId="22"/>
          <pc:sldLayoutMkLst>
            <pc:docMk/>
            <pc:sldMasterMk cId="931873889" sldId="2147483751"/>
            <pc:sldLayoutMk cId="1521506909" sldId="2147483752"/>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1360769186" sldId="2147483753"/>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304981467" sldId="2147483754"/>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365363775" sldId="2147483755"/>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131941669" sldId="2147483756"/>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597439561" sldId="2147483757"/>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202377177" sldId="2147483758"/>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002139477" sldId="2147483759"/>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125707825" sldId="2147483760"/>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636129937" sldId="2147483761"/>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979431590" sldId="2147483762"/>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703842213" sldId="2147483763"/>
          </pc:sldLayoutMkLst>
        </pc:sldLayoutChg>
      </pc:sldMasterChg>
      <pc:sldMasterChg chg="replId addSldLayout delSldLayout modSldLayout">
        <pc:chgData name="Sachin Thakur" userId="361dd889-2488-4f25-b81e-6a67b8546d7e" providerId="ADAL" clId="{2E65F0CA-66CD-46D2-B3E6-2DB304C2393E}" dt="2020-10-30T19:31:41.588" v="35" actId="22"/>
        <pc:sldMasterMkLst>
          <pc:docMk/>
          <pc:sldMasterMk cId="2691677774" sldId="2147483764"/>
        </pc:sldMasterMkLst>
        <pc:sldLayoutChg chg="add del mod replId">
          <pc:chgData name="Sachin Thakur" userId="361dd889-2488-4f25-b81e-6a67b8546d7e" providerId="ADAL" clId="{2E65F0CA-66CD-46D2-B3E6-2DB304C2393E}" dt="2020-10-30T19:31:41.243" v="34" actId="22"/>
          <pc:sldLayoutMkLst>
            <pc:docMk/>
            <pc:sldMasterMk cId="2691677774" sldId="2147483764"/>
            <pc:sldLayoutMk cId="1811748308" sldId="2147483749"/>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418062240" sldId="2147483765"/>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739972749" sldId="2147483766"/>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845391716" sldId="2147483767"/>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95949470" sldId="2147483768"/>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4133544920" sldId="2147483769"/>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682740416" sldId="2147483770"/>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633378535" sldId="2147483771"/>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338497860" sldId="2147483772"/>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947714470" sldId="2147483773"/>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208961420" sldId="2147483774"/>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036092676" sldId="2147483775"/>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022647690" sldId="2147483776"/>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273436932" sldId="2147483777"/>
          </pc:sldLayoutMkLst>
        </pc:sldLayoutChg>
      </pc:sldMasterChg>
      <pc:sldMasterChg chg="replId">
        <pc:chgData name="Sachin Thakur" userId="361dd889-2488-4f25-b81e-6a67b8546d7e" providerId="ADAL" clId="{2E65F0CA-66CD-46D2-B3E6-2DB304C2393E}" dt="2020-10-30T19:31:41.588" v="35" actId="22"/>
        <pc:sldMasterMkLst>
          <pc:docMk/>
          <pc:sldMasterMk cId="1393467730" sldId="2147483778"/>
        </pc:sldMasterMkLst>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lazor.ne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nam06.safelinks.protection.outlook.com/?url=https%3A%2F%2Fwww.infragistics.com%2Fcommunity%2Fblogs%2Fb%2Finfragistics%2Fposts%2Fannouncing-infragistics-ultimate-20-2-what-s-new&amp;data=04%7C01%7Cbethma%40microsoft.com%7Cdd341cecfc3740ad054d08d8d4436423%7C72f988bf86f141af91ab2d7cd011db47%7C1%7C0%7C637492733197970115%7CUnknown%7CTWFpbGZsb3d8eyJWIjoiMC4wLjAwMDAiLCJQIjoiV2luMzIiLCJBTiI6Ik1haWwiLCJXVCI6Mn0%3D%7C2000&amp;sdata=xgKRMJqctBllLR7PtZkuaHGWb5UmS9w5EYRmMrFxlLA%3D&amp;reserved=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blogs.microsoft.com/dotnet/whats-new-in-windows-forms-runtime-in-net-5-0/#performance-improvemen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.NET Conf – Focus on Windows! We’re very excited to bring you another event that focuses on specific things you can do with .NET. Today, we’re going to talk all about Windows desktop development. </a:t>
            </a:r>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3297890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years we’ve brought you three app models for building Windows desktop apps with .NET. The first, Windows Forms, brings a WYSIWYG design experience for building “Forms over Data” custom business applications quickly. In 2006, with the completely redesigned Windows Vista, we got WPF and a new paradigm for defining application UI with a markup language called “XAML” was born. With UWP XAML, we can build apps for multiple Windows devices, such as Windows 10, Xbox and HoloLens. </a:t>
            </a:r>
          </a:p>
          <a:p>
            <a:endParaRPr lang="en-US" dirty="0"/>
          </a:p>
          <a:p>
            <a:r>
              <a:rPr lang="en-US" dirty="0"/>
              <a:t>&lt;CLICK&gt;</a:t>
            </a:r>
          </a:p>
          <a:p>
            <a:endParaRPr lang="en-US" dirty="0"/>
          </a:p>
          <a:p>
            <a:r>
              <a:rPr lang="en-US" dirty="0"/>
              <a:t>Now we’re working to unify these with “Project Reunion”. Announced </a:t>
            </a:r>
            <a:r>
              <a:rPr lang="en-US" b="0" i="0" dirty="0">
                <a:solidFill>
                  <a:srgbClr val="444444"/>
                </a:solidFill>
                <a:effectLst/>
                <a:latin typeface="Roboto"/>
              </a:rPr>
              <a:t>Build last year, Project Reunion is a set of libraries, frameworks, components and tools that are common across all Windows 10 versions. For instance, you can take a WinForms app and access Windows 10 APIs, like say battery management, and deploy that app to </a:t>
            </a:r>
            <a:r>
              <a:rPr lang="en-US" b="0" i="1" dirty="0">
                <a:solidFill>
                  <a:srgbClr val="444444"/>
                </a:solidFill>
                <a:effectLst/>
                <a:latin typeface="Roboto"/>
              </a:rPr>
              <a:t>any </a:t>
            </a:r>
            <a:r>
              <a:rPr lang="en-US" b="0" i="0" dirty="0">
                <a:solidFill>
                  <a:srgbClr val="444444"/>
                </a:solidFill>
                <a:effectLst/>
                <a:latin typeface="Roboto"/>
              </a:rPr>
              <a:t>build of Windows 10. We’re on the first step on the journey to unify the Windows platform including Windows Forms, WPF and UWP. </a:t>
            </a:r>
            <a:endParaRPr lang="en-US" b="0" i="0" dirty="0">
              <a:solidFill>
                <a:srgbClr val="212529"/>
              </a:solidFill>
              <a:effectLst/>
              <a:latin typeface="Segoe UI" panose="020B0502040204020203" pitchFamily="34" charset="0"/>
            </a:endParaRPr>
          </a:p>
          <a:p>
            <a:endParaRPr lang="en-US" dirty="0"/>
          </a:p>
          <a:p>
            <a:r>
              <a:rPr lang="en-US" dirty="0"/>
              <a:t>We know that all of these app models are important to Windows developers. We also know that .NET developers want to be able to target as many devices as possible, not just Windows,  with </a:t>
            </a:r>
            <a:r>
              <a:rPr lang="en-US" b="1" dirty="0"/>
              <a:t>one codebase</a:t>
            </a:r>
            <a:r>
              <a:rPr lang="en-US" dirty="0"/>
              <a:t>, with the </a:t>
            </a:r>
            <a:r>
              <a:rPr lang="en-US" b="1" dirty="0"/>
              <a:t>great performance</a:t>
            </a:r>
            <a:r>
              <a:rPr lang="en-US" dirty="0"/>
              <a:t>, and </a:t>
            </a:r>
            <a:r>
              <a:rPr lang="en-US" b="1" dirty="0"/>
              <a:t>consistent user experiences</a:t>
            </a:r>
            <a:r>
              <a:rPr lang="en-US" dirty="0"/>
              <a:t> that only native development can give you…..</a:t>
            </a:r>
          </a:p>
          <a:p>
            <a:endParaRPr lang="en-US" dirty="0"/>
          </a:p>
          <a:p>
            <a:r>
              <a:rPr lang="en-US" dirty="0"/>
              <a:t>&lt;CLICK&gt;</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214153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we’re addressing those needs in .NET 6</a:t>
            </a:r>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3297890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MAUI is built on .NET 6, so that means that you get a single, unified .NET experience across workloads and project types. There is one base class library and unified type system with CLI support. </a:t>
            </a:r>
          </a:p>
          <a:p>
            <a:endParaRPr lang="en-US"/>
          </a:p>
          <a:p>
            <a:pPr>
              <a:spcAft>
                <a:spcPts val="634"/>
              </a:spcAft>
            </a:pPr>
            <a:r>
              <a:rPr lang="en-US" sz="1100">
                <a:solidFill>
                  <a:srgbClr val="000000"/>
                </a:solidFill>
                <a:ea typeface="Times New Roman" panose="02020603050405020304" pitchFamily="18" charset="0"/>
              </a:rPr>
              <a:t>.NET MAUI under the hood uses technologies out there today for building native apps on Windows with </a:t>
            </a:r>
            <a:r>
              <a:rPr lang="en-US" sz="1100" err="1">
                <a:solidFill>
                  <a:srgbClr val="000000"/>
                </a:solidFill>
                <a:ea typeface="Times New Roman" panose="02020603050405020304" pitchFamily="18" charset="0"/>
              </a:rPr>
              <a:t>WinUI</a:t>
            </a:r>
            <a:r>
              <a:rPr lang="en-US" sz="1100">
                <a:solidFill>
                  <a:srgbClr val="000000"/>
                </a:solidFill>
                <a:ea typeface="Times New Roman" panose="02020603050405020304" pitchFamily="18" charset="0"/>
              </a:rPr>
              <a:t>, Mac Catalyst for macOS, and of course, iOS and Android. .NET MAUI abstracts all those frameworks into a single framework built on .NET 6. </a:t>
            </a:r>
          </a:p>
          <a:p>
            <a:pPr>
              <a:spcAft>
                <a:spcPts val="634"/>
              </a:spcAft>
            </a:pPr>
            <a:endParaRPr lang="en-US" sz="1100">
              <a:solidFill>
                <a:srgbClr val="000000"/>
              </a:solidFill>
              <a:ea typeface="Times New Roman" panose="02020603050405020304" pitchFamily="18" charset="0"/>
            </a:endParaRPr>
          </a:p>
          <a:p>
            <a:pPr defTabSz="966612">
              <a:lnSpc>
                <a:spcPct val="100000"/>
              </a:lnSpc>
              <a:spcAft>
                <a:spcPts val="0"/>
              </a:spcAft>
              <a:defRPr/>
            </a:pPr>
            <a:r>
              <a:rPr lang="en-US" sz="1300">
                <a:latin typeface="Calibri" panose="020F0502020204030204" pitchFamily="34" charset="0"/>
                <a:ea typeface="Calibri" panose="020F0502020204030204" pitchFamily="34" charset="0"/>
                <a:cs typeface="Arial" panose="020B0604020202020204" pitchFamily="34" charset="0"/>
              </a:rPr>
              <a:t>.NET MAUI lets web developers build hybrid web apps too. Share Blazor web components directly in .NET MAUI apps while having access to native device capabilities and packaging. By using .NET MAUI and Blazor together, you can reuse one set of web UI components across mobile, desktop, and web.</a:t>
            </a:r>
            <a:endParaRPr lang="en-US"/>
          </a:p>
          <a:p>
            <a:endParaRPr lang="en-US"/>
          </a:p>
          <a:p>
            <a:pPr defTabSz="966612">
              <a:lnSpc>
                <a:spcPct val="100000"/>
              </a:lnSpc>
              <a:spcAft>
                <a:spcPts val="0"/>
              </a:spcAft>
              <a:defRPr/>
            </a:pPr>
            <a:r>
              <a:rPr lang="en-US" sz="1300">
                <a:latin typeface="Calibri" panose="020F0502020204030204" pitchFamily="34" charset="0"/>
                <a:ea typeface="Calibri" panose="020F0502020204030204" pitchFamily="34" charset="0"/>
                <a:cs typeface="Arial" panose="020B0604020202020204" pitchFamily="34" charset="0"/>
              </a:rPr>
              <a:t>Visual Studio 2022 includes Hot Reload technology to make you much more productive building .NET MAUI apps. Type code, hit save, and see the changes right away. You can also take advantage of the latest debugging, IntelliSense, and testing features of Visual Studio to write better code faster.</a:t>
            </a:r>
            <a:endParaRPr lang="en-US" sz="1300">
              <a:latin typeface="Times New Roman" panose="02020603050405020304" pitchFamily="18" charset="0"/>
              <a:ea typeface="Times New Roman" panose="02020603050405020304" pitchFamily="18" charset="0"/>
            </a:endParaRPr>
          </a:p>
          <a:p>
            <a:endParaRPr lang="en-US"/>
          </a:p>
          <a:p>
            <a:endParaRPr lang="en-US"/>
          </a:p>
        </p:txBody>
      </p:sp>
      <p:sp>
        <p:nvSpPr>
          <p:cNvPr id="4" name="Slide Number Placeholder 3"/>
          <p:cNvSpPr>
            <a:spLocks noGrp="1"/>
          </p:cNvSpPr>
          <p:nvPr>
            <p:ph type="sldNum" sz="quarter" idx="5"/>
          </p:nvPr>
        </p:nvSpPr>
        <p:spPr/>
        <p:txBody>
          <a:bodyPr/>
          <a:lstStyle/>
          <a:p>
            <a:pPr defTabSz="966612">
              <a:defRPr/>
            </a:pPr>
            <a:fld id="{045E74FF-B95A-3049-B6BA-741949CDE00C}" type="slidenum">
              <a:rPr lang="en-US">
                <a:solidFill>
                  <a:prstClr val="black"/>
                </a:solidFill>
                <a:latin typeface="Calibri" panose="020F0502020204030204"/>
              </a:rPr>
              <a:pPr defTabSz="966612">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3043359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we’re addressing those needs in .NET 6</a:t>
            </a:r>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4244562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005DA6"/>
                </a:solidFill>
                <a:effectLst/>
                <a:latin typeface="Segoe UI" panose="020B0502040204020203" pitchFamily="34" charset="0"/>
                <a:hlinkClick r:id="rId3"/>
              </a:rPr>
              <a:t>Blazor</a:t>
            </a:r>
            <a:r>
              <a:rPr lang="en-US" b="0" i="0" dirty="0">
                <a:solidFill>
                  <a:srgbClr val="333333"/>
                </a:solidFill>
                <a:effectLst/>
                <a:latin typeface="Segoe UI" panose="020B0502040204020203" pitchFamily="34" charset="0"/>
              </a:rPr>
              <a:t> has become a very popular way to write .NET web apps. We first supported Blazor on the server, then in the browser with </a:t>
            </a:r>
            <a:r>
              <a:rPr lang="en-US" b="0" i="0" dirty="0" err="1">
                <a:solidFill>
                  <a:srgbClr val="333333"/>
                </a:solidFill>
                <a:effectLst/>
                <a:latin typeface="Segoe UI" panose="020B0502040204020203" pitchFamily="34" charset="0"/>
              </a:rPr>
              <a:t>WebAssembly</a:t>
            </a:r>
            <a:r>
              <a:rPr lang="en-US" b="0" i="0" dirty="0">
                <a:solidFill>
                  <a:srgbClr val="333333"/>
                </a:solidFill>
                <a:effectLst/>
                <a:latin typeface="Segoe UI" panose="020B0502040204020203" pitchFamily="34" charset="0"/>
              </a:rPr>
              <a:t>, and now we’re extending it again, to enable you to write Blazor desktop apps in .NET 6. This enables you to create hybrid client apps, which combine web and native UI together in a native client application. It is primarily targeted at web developers that want provide rich client and offline experiences for their users.</a:t>
            </a:r>
          </a:p>
          <a:p>
            <a:endParaRPr lang="en-US"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egoe UI" panose="020B0502040204020203" pitchFamily="34" charset="0"/>
              </a:rPr>
              <a:t>Blazor hybrid apps is built on top of .NET Multi-platform App UI. It relies on that UI stack for a native application container and native controls (should you want to use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Segoe UI" panose="020B0502040204020203" pitchFamily="34" charset="0"/>
              </a:rPr>
              <a:t>Although it will run anywhere .NET MAUI runs, f</a:t>
            </a:r>
            <a:r>
              <a:rPr lang="en-US" b="1" i="0" dirty="0">
                <a:effectLst/>
                <a:latin typeface="Segoe UI" panose="020B0502040204020203" pitchFamily="34" charset="0"/>
              </a:rPr>
              <a:t>or .NET 6, our primary focus for Blazor hybrid apps on desktop apps. </a:t>
            </a:r>
            <a:endParaRPr lang="en-US" b="1" dirty="0"/>
          </a:p>
        </p:txBody>
      </p:sp>
      <p:sp>
        <p:nvSpPr>
          <p:cNvPr id="4" name="Slide Number Placeholder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3088344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we’re addressing those needs in .NET 6</a:t>
            </a:r>
          </a:p>
        </p:txBody>
      </p:sp>
      <p:sp>
        <p:nvSpPr>
          <p:cNvPr id="4" name="Slide Number Placeholder 3"/>
          <p:cNvSpPr>
            <a:spLocks noGrp="1"/>
          </p:cNvSpPr>
          <p:nvPr>
            <p:ph type="sldNum" sz="quarter" idx="5"/>
          </p:nvPr>
        </p:nvSpPr>
        <p:spPr/>
        <p:txBody>
          <a:bodyPr/>
          <a:lstStyle/>
          <a:p>
            <a:fld id="{045E74FF-B95A-3049-B6BA-741949CDE00C}" type="slidenum">
              <a:rPr lang="en-US" smtClean="0"/>
              <a:t>21</a:t>
            </a:fld>
            <a:endParaRPr lang="en-US"/>
          </a:p>
        </p:txBody>
      </p:sp>
    </p:spTree>
    <p:extLst>
      <p:ext uri="{BB962C8B-B14F-4D97-AF65-F5344CB8AC3E}">
        <p14:creationId xmlns:p14="http://schemas.microsoft.com/office/powerpoint/2010/main" val="1854156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[M] </a:t>
            </a:r>
            <a:r>
              <a:rPr lang="en-US" sz="1800" kern="1200" err="1">
                <a:solidFill>
                  <a:srgbClr val="000000"/>
                </a:solidFill>
                <a:effectLst/>
                <a:latin typeface="Segoe UI" panose="020B0502040204020203" pitchFamily="34" charset="0"/>
                <a:ea typeface="Times New Roman" panose="02020603050405020304" pitchFamily="18" charset="0"/>
              </a:rPr>
              <a:t>Blazor</a:t>
            </a:r>
            <a:r>
              <a:rPr lang="en-US" sz="1800" kern="1200">
                <a:solidFill>
                  <a:srgbClr val="000000"/>
                </a:solidFill>
                <a:effectLst/>
                <a:latin typeface="Segoe UI" panose="020B0502040204020203" pitchFamily="34" charset="0"/>
                <a:ea typeface="Times New Roman" panose="02020603050405020304" pitchFamily="18" charset="0"/>
              </a:rPr>
              <a:t> lets you write full stack web apps with C# instead of JavaScript and </a:t>
            </a:r>
            <a:r>
              <a:rPr lang="en-US" sz="1800" u="none" strike="noStrike" kern="1200">
                <a:solidFill>
                  <a:srgbClr val="000000"/>
                </a:solidFill>
                <a:effectLst/>
                <a:latin typeface="Segoe UI" panose="020B0502040204020203" pitchFamily="34" charset="0"/>
                <a:ea typeface="Times New Roman" panose="02020603050405020304" pitchFamily="18" charset="0"/>
              </a:rPr>
              <a:t>it has taken the web world by storm</a:t>
            </a:r>
            <a:r>
              <a:rPr lang="en-US" sz="1800" kern="1200">
                <a:solidFill>
                  <a:srgbClr val="000000"/>
                </a:solidFill>
                <a:effectLst/>
                <a:latin typeface="Segoe UI" panose="020B0502040204020203" pitchFamily="34" charset="0"/>
                <a:ea typeface="Times New Roman" panose="02020603050405020304" pitchFamily="18" charset="0"/>
              </a:rPr>
              <a:t>. You can author reusable web UI components using C#, HTML and CSS and choose to run on the server or locally in the browser. </a:t>
            </a:r>
          </a:p>
          <a:p>
            <a:pPr marL="0" marR="0">
              <a:spcBef>
                <a:spcPts val="0"/>
              </a:spcBef>
              <a:spcAft>
                <a:spcPts val="600"/>
              </a:spcAft>
            </a:pPr>
            <a:endParaRPr lang="en-US" sz="18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strike="sngStrike" kern="1200">
                <a:solidFill>
                  <a:srgbClr val="000000"/>
                </a:solidFill>
                <a:effectLst/>
                <a:latin typeface="Segoe UI" panose="020B0502040204020203" pitchFamily="34" charset="0"/>
                <a:ea typeface="Times New Roman" panose="02020603050405020304" pitchFamily="18" charset="0"/>
              </a:rPr>
              <a:t>It has supported two models since spring 2020, </a:t>
            </a:r>
            <a:r>
              <a:rPr lang="en-US" sz="1800" strike="sngStrike" kern="1200" err="1">
                <a:solidFill>
                  <a:srgbClr val="000000"/>
                </a:solidFill>
                <a:effectLst/>
                <a:latin typeface="Segoe UI" panose="020B0502040204020203" pitchFamily="34" charset="0"/>
                <a:ea typeface="Times New Roman" panose="02020603050405020304" pitchFamily="18" charset="0"/>
              </a:rPr>
              <a:t>Blazor</a:t>
            </a:r>
            <a:r>
              <a:rPr lang="en-US" sz="1800" strike="sngStrike" kern="1200">
                <a:solidFill>
                  <a:srgbClr val="000000"/>
                </a:solidFill>
                <a:effectLst/>
                <a:latin typeface="Segoe UI" panose="020B0502040204020203" pitchFamily="34" charset="0"/>
                <a:ea typeface="Times New Roman" panose="02020603050405020304" pitchFamily="18" charset="0"/>
              </a:rPr>
              <a:t> Server, which is connected to a server, and </a:t>
            </a:r>
            <a:r>
              <a:rPr lang="en-US" sz="1800" strike="sngStrike" kern="1200" err="1">
                <a:solidFill>
                  <a:srgbClr val="000000"/>
                </a:solidFill>
                <a:effectLst/>
                <a:latin typeface="Segoe UI" panose="020B0502040204020203" pitchFamily="34" charset="0"/>
                <a:ea typeface="Times New Roman" panose="02020603050405020304" pitchFamily="18" charset="0"/>
              </a:rPr>
              <a:t>Blazor</a:t>
            </a:r>
            <a:r>
              <a:rPr lang="en-US" sz="1800" strike="sngStrike" kern="1200">
                <a:solidFill>
                  <a:srgbClr val="000000"/>
                </a:solidFill>
                <a:effectLst/>
                <a:latin typeface="Segoe UI" panose="020B0502040204020203" pitchFamily="34" charset="0"/>
                <a:ea typeface="Times New Roman" panose="02020603050405020304" pitchFamily="18" charset="0"/>
              </a:rPr>
              <a:t> </a:t>
            </a:r>
            <a:r>
              <a:rPr lang="en-US" sz="1800" strike="sngStrike" kern="1200" err="1">
                <a:solidFill>
                  <a:srgbClr val="000000"/>
                </a:solidFill>
                <a:effectLst/>
                <a:latin typeface="Segoe UI" panose="020B0502040204020203" pitchFamily="34" charset="0"/>
                <a:ea typeface="Times New Roman" panose="02020603050405020304" pitchFamily="18" charset="0"/>
              </a:rPr>
              <a:t>WebAssembly</a:t>
            </a:r>
            <a:r>
              <a:rPr lang="en-US" sz="1800" strike="sngStrike" kern="1200">
                <a:solidFill>
                  <a:srgbClr val="000000"/>
                </a:solidFill>
                <a:effectLst/>
                <a:latin typeface="Segoe UI" panose="020B0502040204020203" pitchFamily="34" charset="0"/>
                <a:ea typeface="Times New Roman" panose="02020603050405020304" pitchFamily="18" charset="0"/>
              </a:rPr>
              <a:t> which runs completely in the browser. </a:t>
            </a:r>
            <a:r>
              <a:rPr lang="en-US" sz="1800" strike="sngStrike" kern="1200" err="1">
                <a:solidFill>
                  <a:srgbClr val="000000"/>
                </a:solidFill>
                <a:effectLst/>
                <a:latin typeface="Segoe UI" panose="020B0502040204020203" pitchFamily="34" charset="0"/>
                <a:ea typeface="Times New Roman" panose="02020603050405020304" pitchFamily="18" charset="0"/>
              </a:rPr>
              <a:t>Blazor</a:t>
            </a:r>
            <a:r>
              <a:rPr lang="en-US" sz="1800" strike="sngStrike" kern="1200">
                <a:solidFill>
                  <a:srgbClr val="000000"/>
                </a:solidFill>
                <a:effectLst/>
                <a:latin typeface="Segoe UI" panose="020B0502040204020203" pitchFamily="34" charset="0"/>
                <a:ea typeface="Times New Roman" panose="02020603050405020304" pitchFamily="18" charset="0"/>
              </a:rPr>
              <a:t> has a shared component model across the server and the client browser. Depending on your application’s needs, you can choose the right model for you. </a:t>
            </a:r>
            <a:endParaRPr lang="en-US" sz="1800" strike="sngStrike">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72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r>
              <a:rPr lang="en-US" sz="1200">
                <a:solidFill>
                  <a:srgbClr val="000000"/>
                </a:solidFill>
                <a:ea typeface="Times New Roman" panose="02020603050405020304" pitchFamily="18" charset="0"/>
              </a:rPr>
              <a:t>[M] With .NET MAUI, </a:t>
            </a: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apps can now also run natively. This means you can create hybrid client apps, which combine web and native UI together in a single native client application so you can build rich client and offline experiences. </a:t>
            </a:r>
          </a:p>
          <a:p>
            <a:pPr>
              <a:spcAft>
                <a:spcPts val="634"/>
              </a:spcAft>
            </a:pPr>
            <a:endParaRPr lang="en-US" sz="1200">
              <a:solidFill>
                <a:srgbClr val="000000"/>
              </a:solidFill>
              <a:ea typeface="Times New Roman" panose="02020603050405020304" pitchFamily="18" charset="0"/>
            </a:endParaRPr>
          </a:p>
          <a:p>
            <a:pPr>
              <a:spcAft>
                <a:spcPts val="634"/>
              </a:spcAft>
            </a:pP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hybrid apps are built on top of .NET MAUI. You host </a:t>
            </a: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components with the </a:t>
            </a:r>
            <a:r>
              <a:rPr lang="en-US" sz="1200" err="1">
                <a:solidFill>
                  <a:srgbClr val="000000"/>
                </a:solidFill>
                <a:ea typeface="Times New Roman" panose="02020603050405020304" pitchFamily="18" charset="0"/>
              </a:rPr>
              <a:t>BlazorWebview</a:t>
            </a:r>
            <a:r>
              <a:rPr lang="en-US" sz="1200">
                <a:solidFill>
                  <a:srgbClr val="000000"/>
                </a:solidFill>
                <a:ea typeface="Times New Roman" panose="02020603050405020304" pitchFamily="18" charset="0"/>
              </a:rPr>
              <a:t> which runs completely native. </a:t>
            </a:r>
          </a:p>
          <a:p>
            <a:pPr>
              <a:spcAft>
                <a:spcPts val="634"/>
              </a:spcAft>
            </a:pPr>
            <a:endParaRPr lang="en-US" sz="1200">
              <a:solidFill>
                <a:srgbClr val="000000"/>
              </a:solidFill>
              <a:ea typeface="Times New Roman" panose="02020603050405020304" pitchFamily="18" charset="0"/>
            </a:endParaRPr>
          </a:p>
          <a:p>
            <a:pPr>
              <a:spcAft>
                <a:spcPts val="634"/>
              </a:spcAft>
            </a:pP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hybrid relies on .NET MAUI for a native application container and native controls. </a:t>
            </a:r>
            <a:r>
              <a:rPr lang="en-US" sz="1200" err="1">
                <a:solidFill>
                  <a:srgbClr val="000000"/>
                </a:solidFill>
                <a:ea typeface="Times New Roman" panose="02020603050405020304" pitchFamily="18" charset="0"/>
              </a:rPr>
              <a:t>Blazor</a:t>
            </a:r>
            <a:r>
              <a:rPr lang="en-US" sz="1200">
                <a:solidFill>
                  <a:srgbClr val="000000"/>
                </a:solidFill>
                <a:ea typeface="Times New Roman" panose="02020603050405020304" pitchFamily="18" charset="0"/>
              </a:rPr>
              <a:t> hybrid apps have full access to the machine. You can do things like call native API's, access the file system, write multi-threaded applications – all with the high-performance and optimal memory consumption you get with .NET. </a:t>
            </a:r>
            <a:endParaRPr lang="en-US" sz="1200">
              <a:solidFill>
                <a:srgbClr val="000000"/>
              </a:solidFill>
            </a:endParaRPr>
          </a:p>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23</a:t>
            </a:fld>
            <a:endParaRPr lang="en-US"/>
          </a:p>
        </p:txBody>
      </p:sp>
    </p:spTree>
    <p:extLst>
      <p:ext uri="{BB962C8B-B14F-4D97-AF65-F5344CB8AC3E}">
        <p14:creationId xmlns:p14="http://schemas.microsoft.com/office/powerpoint/2010/main" val="77204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 As you can see you have choices when it comes to native and web development with .NET. It comes down to reach and power and it’s a sliding scale. Depending on your application’s needs, you can choose the right mix for you. Fully web for the most reach, fully native for the richest native experiences, or a little bit of both with hybrid.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11/25/2022 3:52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647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made significant advancements in the platform since it was open sourced in 2014. Together, Microsoft and the community has extended the capabilities of .NET to cover workloads we never had before, like Linux workloads and Machine Learning &amp; AI. And we’ve got a full set of tools with the Visual Studio family all with great support for .NET.</a:t>
            </a:r>
          </a:p>
          <a:p>
            <a:endParaRPr lang="en-US"/>
          </a:p>
          <a:p>
            <a:r>
              <a:rPr lang="en-US"/>
              <a:t>&lt;CLICK&gt;</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28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focus on Windows desktop apps and how to bring them forward to the modern .NET 5 platform. </a:t>
            </a:r>
          </a:p>
          <a:p>
            <a:endParaRPr lang="en-US"/>
          </a:p>
          <a:p>
            <a:r>
              <a:rPr lang="en-US"/>
              <a:t>&lt;CLICK&gt;</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658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.NET has a rich ecosystem of partners building additional tools and controls to help you build beautiful, full-featured, applications faster. We have many partners releasing support for </a:t>
            </a:r>
            <a:r>
              <a:rPr lang="en-US" sz="1000" err="1"/>
              <a:t>Winforms</a:t>
            </a:r>
            <a:r>
              <a:rPr lang="en-US" sz="1000"/>
              <a:t>, and WPF on .NET 5 in their tools and controls as well. </a:t>
            </a:r>
            <a:r>
              <a:rPr lang="en-US" sz="1000" err="1"/>
              <a:t>SyncFusion</a:t>
            </a:r>
            <a:r>
              <a:rPr lang="en-US" sz="1000"/>
              <a:t>, Progress Telerik, Infragistics, </a:t>
            </a:r>
            <a:r>
              <a:rPr lang="en-US" sz="1000" err="1"/>
              <a:t>GrapeCity</a:t>
            </a:r>
            <a:r>
              <a:rPr lang="en-US" sz="1000"/>
              <a:t> and DevExpress all have great controls for multiple app models for .NET 5. Most of them are also supported in the designer today and more are coming with designer support soon. </a:t>
            </a:r>
          </a:p>
          <a:p>
            <a:endParaRPr lang="en-US" sz="1000"/>
          </a:p>
          <a:p>
            <a:r>
              <a:rPr lang="en-US" sz="1000"/>
              <a:t>THANK YOU!!</a:t>
            </a:r>
          </a:p>
          <a:p>
            <a:endParaRPr lang="en-US" sz="1000"/>
          </a:p>
          <a:p>
            <a:r>
              <a:rPr lang="en-US" sz="1000"/>
              <a:t>&lt;CLICK&gt; </a:t>
            </a:r>
          </a:p>
          <a:p>
            <a:endParaRPr lang="en-US" sz="1000"/>
          </a:p>
          <a:p>
            <a:r>
              <a:rPr lang="en-US" sz="1000"/>
              <a:t>Notes:</a:t>
            </a:r>
          </a:p>
          <a:p>
            <a:pPr marL="0" marR="0">
              <a:spcBef>
                <a:spcPts val="0"/>
              </a:spcBef>
              <a:spcAft>
                <a:spcPts val="0"/>
              </a:spcAft>
            </a:pPr>
            <a:r>
              <a:rPr lang="en-US" sz="1800" i="1">
                <a:solidFill>
                  <a:srgbClr val="000000"/>
                </a:solidFill>
                <a:effectLst/>
                <a:latin typeface="Calibri" panose="020F0502020204030204" pitchFamily="34" charset="0"/>
                <a:ea typeface="Calibri" panose="020F0502020204030204" pitchFamily="34" charset="0"/>
              </a:rPr>
              <a:t>Telerik: Full design-time support </a:t>
            </a:r>
          </a:p>
          <a:p>
            <a:pPr marL="0" marR="0">
              <a:spcBef>
                <a:spcPts val="0"/>
              </a:spcBef>
              <a:spcAft>
                <a:spcPts val="0"/>
              </a:spcAft>
            </a:pPr>
            <a:endParaRPr lang="en-US" sz="1800" i="1">
              <a:solidFill>
                <a:srgbClr val="000000"/>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800" i="1" err="1">
                <a:solidFill>
                  <a:srgbClr val="000000"/>
                </a:solidFill>
                <a:effectLst/>
                <a:latin typeface="Calibri" panose="020F0502020204030204" pitchFamily="34" charset="0"/>
                <a:ea typeface="Calibri" panose="020F0502020204030204" pitchFamily="34" charset="0"/>
              </a:rPr>
              <a:t>GrapeCity</a:t>
            </a:r>
            <a:r>
              <a:rPr lang="en-US" sz="1800" i="1">
                <a:solidFill>
                  <a:srgbClr val="000000"/>
                </a:solidFill>
                <a:effectLst/>
                <a:latin typeface="Calibri" panose="020F0502020204030204" pitchFamily="34" charset="0"/>
                <a:ea typeface="Calibri" panose="020F0502020204030204" pitchFamily="34" charset="0"/>
              </a:rPr>
              <a:t>: Our .NET 5 controls do support the designer already, and we are working to support .NET Framework controls in the .NET 5 designer. We want customers to move to .NET 5 controls which 100% support the designer.</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endParaRPr lang="en-US" sz="1000" i="1"/>
          </a:p>
          <a:p>
            <a:pPr marL="0" marR="0">
              <a:spcBef>
                <a:spcPts val="0"/>
              </a:spcBef>
              <a:spcAft>
                <a:spcPts val="0"/>
              </a:spcAft>
            </a:pPr>
            <a:r>
              <a:rPr lang="en-US" sz="1000" i="1"/>
              <a:t>Infragistics: </a:t>
            </a:r>
            <a:r>
              <a:rPr lang="en-US" sz="1800" i="1">
                <a:effectLst/>
                <a:latin typeface="Calibri" panose="020F0502020204030204" pitchFamily="34" charset="0"/>
                <a:ea typeface="Calibri" panose="020F0502020204030204" pitchFamily="34" charset="0"/>
              </a:rPr>
              <a:t>Yes, we have .NET 5 controls for WPF, Windows Forms, Blazor, and MVC.  Design time for WPF (released last year) and Windows Forms (customers have access in release beta, might RTM next month), Tag Helpers across all the MVC / web products. See: </a:t>
            </a:r>
            <a:r>
              <a:rPr lang="en-US" sz="1800" i="1" u="sng">
                <a:solidFill>
                  <a:srgbClr val="0563C1"/>
                </a:solidFill>
                <a:effectLst/>
                <a:latin typeface="Calibri" panose="020F0502020204030204" pitchFamily="34" charset="0"/>
                <a:ea typeface="Calibri" panose="020F0502020204030204" pitchFamily="34" charset="0"/>
                <a:hlinkClick r:id="rId3"/>
              </a:rPr>
              <a:t>https://www.infragistics.com/community/blogs/b/infragistics/posts/announcing-infragistics-ultimate-20-2-what-s-new</a:t>
            </a:r>
            <a:r>
              <a:rPr lang="en-US" sz="1800" i="1">
                <a:effectLst/>
                <a:latin typeface="Calibri" panose="020F0502020204030204" pitchFamily="34" charset="0"/>
                <a:ea typeface="Calibri" panose="020F0502020204030204" pitchFamily="34" charset="0"/>
              </a:rPr>
              <a:t>. </a:t>
            </a:r>
          </a:p>
          <a:p>
            <a:endParaRPr lang="en-US" sz="1000" i="1"/>
          </a:p>
          <a:p>
            <a:r>
              <a:rPr lang="en-US" sz="1000" i="1" u="none" err="1"/>
              <a:t>Syncfusion</a:t>
            </a:r>
            <a:r>
              <a:rPr lang="en-US" sz="1000" i="1" u="none"/>
              <a:t>: </a:t>
            </a:r>
            <a:r>
              <a:rPr lang="en-US" sz="1800" i="1" u="none">
                <a:effectLst/>
                <a:latin typeface="Calibri" panose="020F0502020204030204" pitchFamily="34" charset="0"/>
                <a:ea typeface="Calibri" panose="020F0502020204030204" pitchFamily="34" charset="0"/>
              </a:rPr>
              <a:t>Yes, we can confirm that we are working on designer support. </a:t>
            </a:r>
          </a:p>
          <a:p>
            <a:endParaRPr lang="en-US" sz="1800" i="1" u="none">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u="none">
                <a:effectLst/>
                <a:latin typeface="Calibri" panose="020F0502020204030204" pitchFamily="34" charset="0"/>
                <a:ea typeface="Calibri" panose="020F0502020204030204" pitchFamily="34" charset="0"/>
              </a:rPr>
              <a:t>DevExpress: </a:t>
            </a:r>
            <a:r>
              <a:rPr lang="en-US" sz="1800" i="1">
                <a:solidFill>
                  <a:srgbClr val="000000"/>
                </a:solidFill>
                <a:effectLst/>
                <a:latin typeface="Calibri" panose="020F0502020204030204" pitchFamily="34" charset="0"/>
                <a:ea typeface="Calibri" panose="020F0502020204030204" pitchFamily="34" charset="0"/>
              </a:rPr>
              <a:t>Yes, we are working on designer support.   </a:t>
            </a:r>
            <a:endParaRPr lang="en-US" sz="1800" i="1">
              <a:effectLst/>
              <a:latin typeface="Calibri" panose="020F0502020204030204" pitchFamily="34" charset="0"/>
              <a:ea typeface="Calibri" panose="020F0502020204030204" pitchFamily="34" charset="0"/>
            </a:endParaRPr>
          </a:p>
          <a:p>
            <a:endParaRPr lang="en-US" sz="1800" i="1" u="none">
              <a:effectLst/>
              <a:latin typeface="Calibri" panose="020F0502020204030204" pitchFamily="34" charset="0"/>
              <a:ea typeface="Calibri" panose="020F0502020204030204" pitchFamily="34" charset="0"/>
            </a:endParaRPr>
          </a:p>
          <a:p>
            <a:endParaRPr lang="en-US" sz="1800" i="1" u="none">
              <a:effectLst/>
              <a:latin typeface="Calibri" panose="020F0502020204030204" pitchFamily="34" charset="0"/>
            </a:endParaRPr>
          </a:p>
          <a:p>
            <a:endParaRPr lang="en-US" sz="1000" i="1" u="none"/>
          </a:p>
          <a:p>
            <a:endParaRPr lang="en-US" sz="1000" i="1"/>
          </a:p>
          <a:p>
            <a:endParaRPr lang="en-US" sz="1000"/>
          </a:p>
          <a:p>
            <a:endParaRPr lang="en-US" sz="1000"/>
          </a:p>
          <a:p>
            <a:endParaRPr lang="en-US" sz="1000"/>
          </a:p>
          <a:p>
            <a:endParaRPr lang="en-US" sz="1000"/>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97906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We know there are millions of Windows desktop applications out there written many years ago that are still business critical today that are being actively developed. We want to make sure these apps not only run on the latest .NET but can also be developed with the latest version of Visual Studio. That’s why we’ve worked to bring these workloads to .NET Core and now .NET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With .NET 5, we’ve completed this work by bringing the full Visual Studio development experience to you, including third-party control and component vendors you may be using today, and </a:t>
            </a:r>
            <a:r>
              <a:rPr lang="en-US" sz="1800" err="1">
                <a:effectLst/>
                <a:latin typeface="+mn-lt"/>
                <a:ea typeface="Times New Roman" panose="02020603050405020304" pitchFamily="18" charset="0"/>
              </a:rPr>
              <a:t>clickonce</a:t>
            </a:r>
            <a:r>
              <a:rPr lang="en-US" sz="1800">
                <a:effectLst/>
                <a:latin typeface="+mn-lt"/>
                <a:ea typeface="Times New Roman" panose="02020603050405020304" pitchFamily="18" charset="0"/>
              </a:rPr>
              <a:t> installer support. By moving forward, these apps can get all the benefits of .NET 5 like self-contained, single file EXEs that don’t need the .NET Framework on the machine. You decide when you want to update, not the Windows OS. You can also use new, modern Windows 10 controls like WebView2, a modern browser control based on Microsoft Edge Chromium.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Now we know it can be time consuming porting your applications from .NET Framework to the latest .NET versions. How can you get here more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&lt;CLICK&gt;</a:t>
            </a:r>
          </a:p>
          <a:p>
            <a:pPr marL="0" marR="0">
              <a:spcBef>
                <a:spcPts val="0"/>
              </a:spcBef>
              <a:spcAft>
                <a:spcPts val="0"/>
              </a:spcAft>
            </a:pPr>
            <a:r>
              <a:rPr lang="en-US" sz="180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29188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 We refactored the old WinForms code to use </a:t>
            </a:r>
            <a:r>
              <a:rPr lang="en-US" b="0" i="0" dirty="0">
                <a:solidFill>
                  <a:srgbClr val="333333"/>
                </a:solidFill>
                <a:effectLst/>
                <a:latin typeface="Segoe UI" panose="020B0502040204020203" pitchFamily="34" charset="0"/>
              </a:rPr>
              <a:t>GDI instead of GDI+ where possible and benefit from newer APIs. These optimizations resulted significant reduction in memory consumptions in redraw paths, in some cases saving x10 in memory allocations. (blog post: </a:t>
            </a:r>
            <a:r>
              <a:rPr lang="en-US" dirty="0">
                <a:hlinkClick r:id="rId3"/>
              </a:rPr>
              <a:t>https://devblogs.microsoft.com/dotnet/whats-new-in-windows-forms-runtime-in-net-5-0/#performance-improvements</a:t>
            </a:r>
            <a:r>
              <a:rPr lang="en-US" b="0" i="0" dirty="0">
                <a:solidFill>
                  <a:srgbClr val="333333"/>
                </a:solidFill>
                <a:effectLst/>
                <a:latin typeface="Segoe UI" panose="020B0502040204020203" pitchFamily="34" charset="0"/>
              </a:rPr>
              <a:t>)</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Visual Basic (blog post: https://devblogs.microsoft.com/dotnet/visual-basic-winforms-apps-in-net-5-and-visual-studio-16-8/)</a:t>
            </a:r>
          </a:p>
          <a:p>
            <a:endParaRPr lang="en-US"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and updated controls </a:t>
            </a:r>
            <a:r>
              <a:rPr lang="en-US" sz="1200" kern="1200" dirty="0">
                <a:solidFill>
                  <a:schemeClr val="tx1"/>
                </a:solidFill>
                <a:latin typeface="+mn-lt"/>
                <a:ea typeface="+mn-ea"/>
                <a:cs typeface="+mn-cs"/>
              </a:rPr>
              <a:t>- New </a:t>
            </a:r>
            <a:r>
              <a:rPr lang="en-US" sz="1200" kern="1200" dirty="0" err="1">
                <a:solidFill>
                  <a:schemeClr val="tx1"/>
                </a:solidFill>
                <a:latin typeface="+mn-lt"/>
                <a:ea typeface="+mn-ea"/>
                <a:cs typeface="+mn-cs"/>
              </a:rPr>
              <a:t>TaskDialog</a:t>
            </a:r>
            <a:r>
              <a:rPr lang="en-US" sz="1200" kern="1200" dirty="0">
                <a:solidFill>
                  <a:schemeClr val="tx1"/>
                </a:solidFill>
                <a:latin typeface="+mn-lt"/>
                <a:ea typeface="+mn-ea"/>
                <a:cs typeface="+mn-cs"/>
              </a:rPr>
              <a:t> control and improvements in </a:t>
            </a:r>
            <a:r>
              <a:rPr lang="en-US" sz="1200" kern="1200" dirty="0" err="1">
                <a:solidFill>
                  <a:schemeClr val="tx1"/>
                </a:solidFill>
                <a:latin typeface="+mn-lt"/>
                <a:ea typeface="+mn-ea"/>
                <a:cs typeface="+mn-cs"/>
              </a:rPr>
              <a:t>ListView</a:t>
            </a:r>
            <a:r>
              <a:rPr lang="en-US" sz="1200" kern="1200" dirty="0">
                <a:solidFill>
                  <a:schemeClr val="tx1"/>
                </a:solidFill>
                <a:latin typeface="+mn-lt"/>
                <a:ea typeface="+mn-ea"/>
                <a:cs typeface="+mn-cs"/>
              </a:rPr>
              <a:t> (blog post: https://devblogs.microsoft.com/dotnet/whats-new-in-windows-forms-runtime-in-net-5-0/#windows-controls-additions-and-enhancements)</a:t>
            </a:r>
          </a:p>
          <a:p>
            <a:endParaRPr lang="en-US" b="0" i="0" dirty="0">
              <a:solidFill>
                <a:srgbClr val="333333"/>
              </a:solidFill>
              <a:effectLst/>
              <a:latin typeface="Segoe UI" panose="020B0502040204020203" pitchFamily="34" charset="0"/>
            </a:endParaRPr>
          </a:p>
          <a:p>
            <a:r>
              <a:rPr lang="en-US" dirty="0"/>
              <a:t>Accessibility – updated controls </a:t>
            </a:r>
            <a:r>
              <a:rPr lang="en-US" b="0" i="0" dirty="0">
                <a:solidFill>
                  <a:srgbClr val="333333"/>
                </a:solidFill>
                <a:effectLst/>
                <a:latin typeface="Segoe UI" panose="020B0502040204020203" pitchFamily="34" charset="0"/>
              </a:rPr>
              <a:t>to meet today’s accessibility requirements  </a:t>
            </a:r>
            <a:r>
              <a:rPr lang="en-US" dirty="0"/>
              <a:t>(blog post: https://devblogs.microsoft.com/dotnet/</a:t>
            </a:r>
            <a:r>
              <a:rPr lang="en-US" sz="1200" kern="1200" dirty="0">
                <a:solidFill>
                  <a:schemeClr val="tx1"/>
                </a:solidFill>
                <a:latin typeface="+mn-lt"/>
                <a:ea typeface="+mn-ea"/>
                <a:cs typeface="+mn-cs"/>
              </a:rPr>
              <a:t>whats-new-in-windows-forms-runtime-in-net-5-0/#accessibility-improvements-and-fixes</a:t>
            </a:r>
            <a:r>
              <a:rPr lang="en-US" dirty="0"/>
              <a:t>)</a:t>
            </a:r>
          </a:p>
          <a:p>
            <a:endParaRPr lang="en-US" dirty="0"/>
          </a:p>
          <a:p>
            <a:r>
              <a:rPr lang="en-US" dirty="0">
                <a:latin typeface="Open Sans"/>
                <a:ea typeface="Open Sans"/>
                <a:cs typeface="Open Sans"/>
              </a:rPr>
              <a:t>SDK for third-party control  - we are working with the control vendors on our SDK and making great progress together. (16.9 RTM)</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169759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291884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WPF customers we've tackled one of the top customers asks, bringing back </a:t>
            </a:r>
            <a:r>
              <a:rPr lang="en-US" err="1"/>
              <a:t>ClickOnce</a:t>
            </a:r>
            <a:r>
              <a:rPr lang="en-US"/>
              <a:t> for deployment and it's available as you already know for both Windows Forms and WPF developers targeting .NET 5. Similarly WebView2 is also available to bring the modern web control story for WPF developers as well. </a:t>
            </a:r>
          </a:p>
          <a:p>
            <a:r>
              <a:rPr lang="en-US"/>
              <a:t> </a:t>
            </a:r>
            <a:endParaRPr lang="en-US">
              <a:cs typeface="Calibri"/>
            </a:endParaRPr>
          </a:p>
          <a:p>
            <a:r>
              <a:rPr lang="en-US"/>
              <a:t>In addition customers targeting .NET 5 get many new XAML tooling enhancements, this includes: </a:t>
            </a:r>
          </a:p>
          <a:p>
            <a:r>
              <a:rPr lang="en-US"/>
              <a:t> </a:t>
            </a:r>
            <a:endParaRPr lang="en-US">
              <a:cs typeface="Calibri"/>
            </a:endParaRPr>
          </a:p>
          <a:p>
            <a:pPr marL="171450" indent="-171450">
              <a:buFont typeface="Arial"/>
              <a:buChar char="•"/>
            </a:pPr>
            <a:r>
              <a:rPr lang="en-US"/>
              <a:t>Our ever improving XAML Hot Reload feature that makes it possible for you to update your apps UI while the app is running with real data </a:t>
            </a:r>
          </a:p>
          <a:p>
            <a:pPr marL="171450" indent="-171450">
              <a:buFont typeface="Arial"/>
              <a:buChar char="•"/>
            </a:pPr>
            <a:r>
              <a:rPr lang="en-US"/>
              <a:t>The new data binding diagnostic experiences that makes sure you don't miss binding failures in your app and are able to navigate right to where the error is located in your XAML</a:t>
            </a:r>
          </a:p>
          <a:p>
            <a:pPr marL="171450" indent="-171450">
              <a:buFont typeface="Arial"/>
              <a:buChar char="•"/>
            </a:pPr>
            <a:r>
              <a:rPr lang="en-US"/>
              <a:t>The new and easy to use 'design-time data using d:' for XAML designer, this makes it possible for you to quickly mock almost any property or control without ever having to run your app </a:t>
            </a:r>
          </a:p>
          <a:p>
            <a:pPr marL="171450" indent="-171450">
              <a:buFont typeface="Arial"/>
              <a:buChar char="•"/>
            </a:pPr>
            <a:r>
              <a:rPr lang="en-US"/>
              <a:t>And more </a:t>
            </a:r>
          </a:p>
          <a:p>
            <a:r>
              <a:rPr lang="en-US"/>
              <a:t> </a:t>
            </a:r>
            <a:endParaRPr lang="en-US">
              <a:cs typeface="Calibri"/>
            </a:endParaRPr>
          </a:p>
          <a:p>
            <a:r>
              <a:rPr lang="en-US"/>
              <a:t>So let's jump into a demo of these new XAML features with Dmitry</a:t>
            </a:r>
          </a:p>
        </p:txBody>
      </p:sp>
      <p:sp>
        <p:nvSpPr>
          <p:cNvPr id="4" name="Slide Number Placeholder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3447176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0.sv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18.emf"/><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6.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3.sv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7.xml"/><Relationship Id="rId6" Type="http://schemas.openxmlformats.org/officeDocument/2006/relationships/image" Target="../media/image18.emf"/><Relationship Id="rId5" Type="http://schemas.openxmlformats.org/officeDocument/2006/relationships/image" Target="../media/image34.svg"/><Relationship Id="rId4" Type="http://schemas.openxmlformats.org/officeDocument/2006/relationships/image" Target="../media/image2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image" Target="../media/image32.sv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1.png"/><Relationship Id="rId1" Type="http://schemas.openxmlformats.org/officeDocument/2006/relationships/slideMaster" Target="../slideMasters/slideMaster8.xml"/><Relationship Id="rId4" Type="http://schemas.openxmlformats.org/officeDocument/2006/relationships/image" Target="../media/image4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360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5703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886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01964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329087"/>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46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818813"/>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5377771"/>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639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58205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846CE7D5-CF57-46EF-B807-FDD0502418D4}" type="datetimeFigureOut">
              <a:rPr lang="en-US" smtClean="0"/>
              <a:t>11/25/2022</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18218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520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1088785"/>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196538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11720459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descr="A picture containing toy&#10;&#10;Description automatically generated">
            <a:extLst>
              <a:ext uri="{FF2B5EF4-FFF2-40B4-BE49-F238E27FC236}">
                <a16:creationId xmlns:a16="http://schemas.microsoft.com/office/drawing/2014/main" id="{27FF44A5-ACC0-4545-847A-736836DC8D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1657237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descr="A picture containing drawing&#10;&#10;Description automatically generated">
            <a:extLst>
              <a:ext uri="{FF2B5EF4-FFF2-40B4-BE49-F238E27FC236}">
                <a16:creationId xmlns:a16="http://schemas.microsoft.com/office/drawing/2014/main" id="{B4D6D714-CC0F-4981-AA10-4A0F79020F2B}"/>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748865" y="4011354"/>
            <a:ext cx="599437" cy="533999"/>
          </a:xfrm>
          <a:prstGeom prst="rect">
            <a:avLst/>
          </a:prstGeom>
        </p:spPr>
      </p:pic>
    </p:spTree>
    <p:extLst>
      <p:ext uri="{BB962C8B-B14F-4D97-AF65-F5344CB8AC3E}">
        <p14:creationId xmlns:p14="http://schemas.microsoft.com/office/powerpoint/2010/main" val="32424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371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762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0924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918788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28446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2725141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42863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716985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1B1AD35-0AC9-4C4F-A8A0-6A4FFCCADDDB}"/>
              </a:ext>
            </a:extLst>
          </p:cNvPr>
          <p:cNvSpPr>
            <a:spLocks noGrp="1"/>
          </p:cNvSpPr>
          <p:nvPr>
            <p:ph type="body" sz="quarter" idx="10" hasCustomPrompt="1"/>
          </p:nvPr>
        </p:nvSpPr>
        <p:spPr>
          <a:xfrm>
            <a:off x="269240" y="1424641"/>
            <a:ext cx="11402732" cy="627864"/>
          </a:xfrm>
        </p:spPr>
        <p:txBody>
          <a:bodyPr/>
          <a:lstStyle>
            <a:lvl1pPr marL="0" indent="0">
              <a:buNone/>
              <a:defRPr sz="3200" b="0" baseline="0">
                <a:latin typeface="Consolas" panose="020B0609020204030204" pitchFamily="49" charset="0"/>
              </a:defRPr>
            </a:lvl1pPr>
          </a:lstStyle>
          <a:p>
            <a:pPr lvl="0"/>
            <a:r>
              <a:rPr lang="en-US" baseline="0">
                <a:latin typeface="Consolas" panose="020B0609020204030204" pitchFamily="49" charset="0"/>
              </a:rPr>
              <a:t>Code Sample</a:t>
            </a:r>
            <a:endParaRPr lang="en-US"/>
          </a:p>
        </p:txBody>
      </p:sp>
    </p:spTree>
    <p:extLst>
      <p:ext uri="{BB962C8B-B14F-4D97-AF65-F5344CB8AC3E}">
        <p14:creationId xmlns:p14="http://schemas.microsoft.com/office/powerpoint/2010/main" val="255862073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676133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07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2999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897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6845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916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B14E8F9-6FE2-48A9-A999-B46DE2F72D5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F26E6D-2355-42DB-B28C-7B010CF03003}"/>
              </a:ext>
            </a:extLst>
          </p:cNvPr>
          <p:cNvSpPr>
            <a:spLocks noGrp="1"/>
          </p:cNvSpPr>
          <p:nvPr>
            <p:ph type="title" hasCustomPrompt="1"/>
          </p:nvPr>
        </p:nvSpPr>
        <p:spPr>
          <a:xfrm>
            <a:off x="831850" y="1709738"/>
            <a:ext cx="10515600" cy="2852737"/>
          </a:xfrm>
        </p:spPr>
        <p:txBody>
          <a:bodyPr anchor="b"/>
          <a:lstStyle>
            <a:lvl1pPr>
              <a:defRPr sz="6000"/>
            </a:lvl1pPr>
          </a:lstStyle>
          <a:p>
            <a:r>
              <a:rPr lang="en-US"/>
              <a:t>Demo:</a:t>
            </a:r>
          </a:p>
        </p:txBody>
      </p:sp>
      <p:sp>
        <p:nvSpPr>
          <p:cNvPr id="3" name="Text Placeholder 2">
            <a:extLst>
              <a:ext uri="{FF2B5EF4-FFF2-40B4-BE49-F238E27FC236}">
                <a16:creationId xmlns:a16="http://schemas.microsoft.com/office/drawing/2014/main" id="{3C4FA458-2A88-4C61-9ACA-F28F4BF6A2C9}"/>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Demo by</a:t>
            </a:r>
          </a:p>
        </p:txBody>
      </p:sp>
      <p:sp>
        <p:nvSpPr>
          <p:cNvPr id="4" name="Date Placeholder 3">
            <a:extLst>
              <a:ext uri="{FF2B5EF4-FFF2-40B4-BE49-F238E27FC236}">
                <a16:creationId xmlns:a16="http://schemas.microsoft.com/office/drawing/2014/main" id="{1A73013E-5092-4CF0-B859-20673CF718B6}"/>
              </a:ext>
            </a:extLst>
          </p:cNvPr>
          <p:cNvSpPr>
            <a:spLocks noGrp="1"/>
          </p:cNvSpPr>
          <p:nvPr>
            <p:ph type="dt" sz="half" idx="10"/>
          </p:nvPr>
        </p:nvSpPr>
        <p:spPr/>
        <p:txBody>
          <a:bodyPr/>
          <a:lstStyle/>
          <a:p>
            <a:fld id="{E819D785-216C-43EB-8402-115D8BC3A107}" type="datetimeFigureOut">
              <a:rPr lang="en-US" smtClean="0"/>
              <a:t>11/25/2022</a:t>
            </a:fld>
            <a:endParaRPr lang="en-US"/>
          </a:p>
        </p:txBody>
      </p:sp>
      <p:sp>
        <p:nvSpPr>
          <p:cNvPr id="5" name="Footer Placeholder 4">
            <a:extLst>
              <a:ext uri="{FF2B5EF4-FFF2-40B4-BE49-F238E27FC236}">
                <a16:creationId xmlns:a16="http://schemas.microsoft.com/office/drawing/2014/main" id="{7FADF450-6D6C-4108-B234-A435E381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BE9534-2DF2-4247-B0FD-E18F99E111FD}"/>
              </a:ext>
            </a:extLst>
          </p:cNvPr>
          <p:cNvSpPr>
            <a:spLocks noGrp="1"/>
          </p:cNvSpPr>
          <p:nvPr>
            <p:ph type="sldNum" sz="quarter" idx="12"/>
          </p:nvPr>
        </p:nvSpPr>
        <p:spPr/>
        <p:txBody>
          <a:bodyPr/>
          <a:lstStyle/>
          <a:p>
            <a:fld id="{F06C7113-934D-46ED-BB0D-9ECCB8B22DC0}" type="slidenum">
              <a:rPr lang="en-US" smtClean="0"/>
              <a:t>‹#›</a:t>
            </a:fld>
            <a:endParaRPr lang="en-US"/>
          </a:p>
        </p:txBody>
      </p:sp>
    </p:spTree>
    <p:extLst>
      <p:ext uri="{BB962C8B-B14F-4D97-AF65-F5344CB8AC3E}">
        <p14:creationId xmlns:p14="http://schemas.microsoft.com/office/powerpoint/2010/main" val="17672490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8609445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27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005039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1449860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9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7954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766597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43363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755662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206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92777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00629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28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15591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77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3969425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981750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292049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58365920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595830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3057023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270375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150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511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6072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01613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7657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3019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4682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71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9450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800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615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0357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5127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78956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87186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916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862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9964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22116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74950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060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8459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1784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8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6847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3047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733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97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30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008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50320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2854003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73050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2990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9021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8280087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576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463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11/25/2022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138054694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771385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11/25/2022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14323321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874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view_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PREVIEW</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6465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4928857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9447357"/>
      </p:ext>
    </p:extLst>
  </p:cSld>
  <p:clrMapOvr>
    <a:masterClrMapping/>
  </p:clrMapOvr>
  <p:extLst>
    <p:ext uri="{DCECCB84-F9BA-43D5-87BE-67443E8EF086}">
      <p15:sldGuideLst xmlns:p15="http://schemas.microsoft.com/office/powerpoint/2012/main">
        <p15:guide id="3" pos="613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67022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89625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26762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30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56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2768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3121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803415"/>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7869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98158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10504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204668"/>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56700"/>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807145"/>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42118"/>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763069"/>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147"/>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358318"/>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953715"/>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341814"/>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9277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05014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7813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80390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391635"/>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3008"/>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5201"/>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7304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26048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5473649"/>
      </p:ext>
    </p:extLst>
  </p:cSld>
  <p:clrMapOvr>
    <a:masterClrMapping/>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022974"/>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830522"/>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63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71432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03345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896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81749"/>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799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73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11/25/2022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522420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218875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8F0E-2299-49AF-88F6-79E96B6CC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7750C-A843-4106-9884-D42E9462D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2672-3F53-472C-B1DF-E72355A7C82C}"/>
              </a:ext>
            </a:extLst>
          </p:cNvPr>
          <p:cNvSpPr>
            <a:spLocks noGrp="1"/>
          </p:cNvSpPr>
          <p:nvPr>
            <p:ph type="dt" sz="half" idx="10"/>
          </p:nvPr>
        </p:nvSpPr>
        <p:spPr/>
        <p:txBody>
          <a:bodyPr/>
          <a:lstStyle/>
          <a:p>
            <a:fld id="{24AD8191-20E1-44E5-8464-744F26504396}" type="datetimeFigureOut">
              <a:rPr lang="en-US" smtClean="0"/>
              <a:t>11/25/2022</a:t>
            </a:fld>
            <a:endParaRPr lang="en-US"/>
          </a:p>
        </p:txBody>
      </p:sp>
      <p:sp>
        <p:nvSpPr>
          <p:cNvPr id="5" name="Footer Placeholder 4">
            <a:extLst>
              <a:ext uri="{FF2B5EF4-FFF2-40B4-BE49-F238E27FC236}">
                <a16:creationId xmlns:a16="http://schemas.microsoft.com/office/drawing/2014/main" id="{1DA4B346-95F0-4A4E-9D7B-55BACD2A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D2A7-1A28-4CD5-A438-D85F16793C87}"/>
              </a:ext>
            </a:extLst>
          </p:cNvPr>
          <p:cNvSpPr>
            <a:spLocks noGrp="1"/>
          </p:cNvSpPr>
          <p:nvPr>
            <p:ph type="sldNum" sz="quarter" idx="12"/>
          </p:nvPr>
        </p:nvSpPr>
        <p:spPr/>
        <p:txBody>
          <a:bodyPr/>
          <a:lstStyle/>
          <a:p>
            <a:fld id="{6BC89E5D-9593-45A4-B3BE-6FBEFD60F270}" type="slidenum">
              <a:rPr lang="en-US" smtClean="0"/>
              <a:t>‹#›</a:t>
            </a:fld>
            <a:endParaRPr lang="en-US"/>
          </a:p>
        </p:txBody>
      </p:sp>
    </p:spTree>
    <p:extLst>
      <p:ext uri="{BB962C8B-B14F-4D97-AF65-F5344CB8AC3E}">
        <p14:creationId xmlns:p14="http://schemas.microsoft.com/office/powerpoint/2010/main" val="166799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11/25/2022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425238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11/25/2022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5367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6969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0887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4625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72352"/>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881612"/>
      </p:ext>
    </p:extLst>
  </p:cSld>
  <p:clrMapOvr>
    <a:masterClrMapping/>
  </p:clrMapOvr>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11/25/2022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034425"/>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693793"/>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708047"/>
      </p:ext>
    </p:extLst>
  </p:cSld>
  <p:clrMapOvr>
    <a:masterClrMapping/>
  </p:clrMapOvr>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177231"/>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433842"/>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00697"/>
      </p:ext>
    </p:extLst>
  </p:cSld>
  <p:clrMapOvr>
    <a:masterClrMapping/>
  </p:clrMapOvr>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039553"/>
      </p:ext>
    </p:extLst>
  </p:cSld>
  <p:clrMapOvr>
    <a:masterClrMapping/>
  </p:clrMapOvr>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69528"/>
      </p:ext>
    </p:extLst>
  </p:cSld>
  <p:clrMapOvr>
    <a:masterClrMapping/>
  </p:clrMapOvr>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9059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171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image" Target="../media/image5.emf"/><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theme" Target="../theme/theme4.xml"/><Relationship Id="rId20" Type="http://schemas.openxmlformats.org/officeDocument/2006/relationships/slideLayout" Target="../slideLayouts/slideLayout59.xml"/><Relationship Id="rId4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theme" Target="../theme/theme8.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40" Type="http://schemas.openxmlformats.org/officeDocument/2006/relationships/image" Target="../media/image5.emf"/><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 Id="rId3"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11/25/2022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11/25/2022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864" r:id="rId11"/>
    <p:sldLayoutId id="2147483865" r:id="rId12"/>
    <p:sldLayoutId id="2147483775" r:id="rId13"/>
    <p:sldLayoutId id="2147483776" r:id="rId14"/>
    <p:sldLayoutId id="2147483777"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11/25/2022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34677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3511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Lst>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555066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770537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59984776"/>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858" r:id="rId33"/>
    <p:sldLayoutId id="2147483859" r:id="rId34"/>
    <p:sldLayoutId id="2147483860" r:id="rId35"/>
    <p:sldLayoutId id="2147483861" r:id="rId36"/>
    <p:sldLayoutId id="2147483862" r:id="rId37"/>
    <p:sldLayoutId id="2147483863"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67.sv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2.sv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3.png"/><Relationship Id="rId1" Type="http://schemas.openxmlformats.org/officeDocument/2006/relationships/slideLayout" Target="../slideLayouts/slideLayout36.xml"/><Relationship Id="rId6" Type="http://schemas.openxmlformats.org/officeDocument/2006/relationships/image" Target="../media/image75.png"/><Relationship Id="rId5" Type="http://schemas.microsoft.com/office/2007/relationships/hdphoto" Target="../media/hdphoto2.wdp"/><Relationship Id="rId4" Type="http://schemas.openxmlformats.org/officeDocument/2006/relationships/image" Target="../media/image74.png"/><Relationship Id="rId9" Type="http://schemas.microsoft.com/office/2007/relationships/hdphoto" Target="../media/hdphoto4.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8.png"/><Relationship Id="rId1" Type="http://schemas.openxmlformats.org/officeDocument/2006/relationships/slideLayout" Target="../slideLayouts/slideLayout29.xml"/><Relationship Id="rId4" Type="http://schemas.openxmlformats.org/officeDocument/2006/relationships/image" Target="../media/image79.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80.png"/><Relationship Id="rId1" Type="http://schemas.openxmlformats.org/officeDocument/2006/relationships/slideLayout" Target="../slideLayouts/slideLayout29.xml"/><Relationship Id="rId4" Type="http://schemas.openxmlformats.org/officeDocument/2006/relationships/image" Target="../media/image81.wmf"/></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2.xml"/><Relationship Id="rId1" Type="http://schemas.openxmlformats.org/officeDocument/2006/relationships/slideLayout" Target="../slideLayouts/slideLayout129.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image" Target="../media/image84.sv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69.png"/><Relationship Id="rId11" Type="http://schemas.openxmlformats.org/officeDocument/2006/relationships/image" Target="../media/image87.svg"/><Relationship Id="rId5" Type="http://schemas.openxmlformats.org/officeDocument/2006/relationships/image" Target="../media/image68.emf"/><Relationship Id="rId10" Type="http://schemas.openxmlformats.org/officeDocument/2006/relationships/image" Target="../media/image66.png"/><Relationship Id="rId4" Type="http://schemas.openxmlformats.org/officeDocument/2006/relationships/image" Target="../media/image83.svg"/><Relationship Id="rId9" Type="http://schemas.openxmlformats.org/officeDocument/2006/relationships/image" Target="../media/image86.sv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89.sv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6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hyperlink" Target="https://visualstudio.com/preview" TargetMode="External"/><Relationship Id="rId2" Type="http://schemas.openxmlformats.org/officeDocument/2006/relationships/hyperlink" Target="https://dotnet.microsoft.com/download" TargetMode="External"/><Relationship Id="rId1" Type="http://schemas.openxmlformats.org/officeDocument/2006/relationships/slideLayout" Target="../slideLayouts/slideLayout36.xml"/><Relationship Id="rId5" Type="http://schemas.openxmlformats.org/officeDocument/2006/relationships/hyperlink" Target="https://github.com/dotnet-presentations/dotnet-maui-workshop" TargetMode="External"/><Relationship Id="rId4" Type="http://schemas.openxmlformats.org/officeDocument/2006/relationships/hyperlink" Target="https://dotnet.microsoft.com/en-us/apps/mau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3.xml"/><Relationship Id="rId1" Type="http://schemas.openxmlformats.org/officeDocument/2006/relationships/slideLayout" Target="../slideLayouts/slideLayout129.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 Id="rId9" Type="http://schemas.openxmlformats.org/officeDocument/2006/relationships/image" Target="../media/image6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1709739"/>
            <a:ext cx="10515600" cy="1824494"/>
          </a:xfrm>
        </p:spPr>
        <p:txBody>
          <a:bodyPr/>
          <a:lstStyle/>
          <a:p>
            <a:r>
              <a:rPr lang="en-US" dirty="0"/>
              <a:t>Client Development with .NET 6</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858" y="3136106"/>
            <a:ext cx="4151189" cy="3831867"/>
          </a:xfrm>
          <a:prstGeom prst="rect">
            <a:avLst/>
          </a:prstGeom>
        </p:spPr>
      </p:pic>
      <p:sp>
        <p:nvSpPr>
          <p:cNvPr id="6" name="Text Placeholder 5">
            <a:extLst>
              <a:ext uri="{FF2B5EF4-FFF2-40B4-BE49-F238E27FC236}">
                <a16:creationId xmlns:a16="http://schemas.microsoft.com/office/drawing/2014/main" id="{1F47177D-E6A1-4805-AB79-3DFDF223EAE0}"/>
              </a:ext>
            </a:extLst>
          </p:cNvPr>
          <p:cNvSpPr>
            <a:spLocks noGrp="1"/>
          </p:cNvSpPr>
          <p:nvPr>
            <p:ph type="body" idx="1"/>
          </p:nvPr>
        </p:nvSpPr>
        <p:spPr/>
        <p:txBody>
          <a:bodyPr/>
          <a:lstStyle/>
          <a:p>
            <a:r>
              <a:rPr lang="en-US"/>
              <a:t>Isaac Levin</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Windows developer landscape today</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065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9AEA355C-199E-4D77-AD08-A4B1BF7D1B8C}"/>
              </a:ext>
            </a:extLst>
          </p:cNvPr>
          <p:cNvSpPr/>
          <p:nvPr/>
        </p:nvSpPr>
        <p:spPr>
          <a:xfrm>
            <a:off x="400961" y="2399457"/>
            <a:ext cx="9218544" cy="1992796"/>
          </a:xfrm>
          <a:prstGeom prst="flowChartProces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a:solidFill>
                  <a:schemeClr val="accent6"/>
                </a:solidFill>
              </a:rPr>
              <a:t>The wonderful world of Windows app models</a:t>
            </a:r>
          </a:p>
        </p:txBody>
      </p:sp>
      <p:sp>
        <p:nvSpPr>
          <p:cNvPr id="3" name="Content Placeholder 2">
            <a:extLst>
              <a:ext uri="{FF2B5EF4-FFF2-40B4-BE49-F238E27FC236}">
                <a16:creationId xmlns:a16="http://schemas.microsoft.com/office/drawing/2014/main" id="{0ED9A65D-803B-4290-BE07-22BAB9AEEC8E}"/>
              </a:ext>
            </a:extLst>
          </p:cNvPr>
          <p:cNvSpPr>
            <a:spLocks noGrp="1"/>
          </p:cNvSpPr>
          <p:nvPr>
            <p:ph idx="1"/>
          </p:nvPr>
        </p:nvSpPr>
        <p:spPr>
          <a:xfrm>
            <a:off x="838200" y="2609021"/>
            <a:ext cx="10515600" cy="3299791"/>
          </a:xfrm>
        </p:spPr>
        <p:txBody>
          <a:bodyPr>
            <a:normAutofit/>
          </a:bodyPr>
          <a:lstStyle/>
          <a:p>
            <a:r>
              <a:rPr lang="en-US" dirty="0"/>
              <a:t>2002: Windows Forms (WinForms)</a:t>
            </a:r>
          </a:p>
          <a:p>
            <a:r>
              <a:rPr lang="en-US" dirty="0"/>
              <a:t>2006: Windows Presentation Foundation (WPF)</a:t>
            </a:r>
          </a:p>
          <a:p>
            <a:r>
              <a:rPr lang="en-US" dirty="0"/>
              <a:t>2015: Universal Windows Platform (UWP XAML)</a:t>
            </a:r>
            <a:br>
              <a:rPr lang="en-US" dirty="0"/>
            </a:br>
            <a:endParaRPr lang="en-US" dirty="0"/>
          </a:p>
          <a:p>
            <a:r>
              <a:rPr lang="en-US" dirty="0"/>
              <a:t>2020: “Project Reunion” (</a:t>
            </a:r>
            <a:r>
              <a:rPr lang="en-US" dirty="0" err="1"/>
              <a:t>WinUI</a:t>
            </a:r>
            <a:r>
              <a:rPr lang="en-US" dirty="0"/>
              <a:t> 3)</a:t>
            </a:r>
          </a:p>
          <a:p>
            <a:endParaRPr lang="en-US" dirty="0"/>
          </a:p>
        </p:txBody>
      </p:sp>
      <p:grpSp>
        <p:nvGrpSpPr>
          <p:cNvPr id="4" name="Group 42">
            <a:extLst>
              <a:ext uri="{FF2B5EF4-FFF2-40B4-BE49-F238E27FC236}">
                <a16:creationId xmlns:a16="http://schemas.microsoft.com/office/drawing/2014/main" id="{A7518BE3-A195-4815-8D10-AB2E1A97D8AF}"/>
              </a:ext>
            </a:extLst>
          </p:cNvPr>
          <p:cNvGrpSpPr>
            <a:grpSpLocks noChangeAspect="1"/>
          </p:cNvGrpSpPr>
          <p:nvPr/>
        </p:nvGrpSpPr>
        <p:grpSpPr bwMode="auto">
          <a:xfrm>
            <a:off x="9845156" y="2675397"/>
            <a:ext cx="1489757" cy="1507205"/>
            <a:chOff x="3492" y="1769"/>
            <a:chExt cx="854" cy="864"/>
          </a:xfrm>
          <a:solidFill>
            <a:srgbClr val="0070C0"/>
          </a:solidFill>
        </p:grpSpPr>
        <p:sp>
          <p:nvSpPr>
            <p:cNvPr id="5" name="Freeform 43">
              <a:extLst>
                <a:ext uri="{FF2B5EF4-FFF2-40B4-BE49-F238E27FC236}">
                  <a16:creationId xmlns:a16="http://schemas.microsoft.com/office/drawing/2014/main" id="{BE340FB1-4253-45E5-9391-F68115F39869}"/>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6" name="Freeform 44">
              <a:extLst>
                <a:ext uri="{FF2B5EF4-FFF2-40B4-BE49-F238E27FC236}">
                  <a16:creationId xmlns:a16="http://schemas.microsoft.com/office/drawing/2014/main" id="{5BD6BD63-E77B-4F60-A74A-40F5A2E6927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7" name="Freeform 45">
              <a:extLst>
                <a:ext uri="{FF2B5EF4-FFF2-40B4-BE49-F238E27FC236}">
                  <a16:creationId xmlns:a16="http://schemas.microsoft.com/office/drawing/2014/main" id="{7B78C081-9021-415E-8D81-F6915BE57C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8" name="Freeform 46">
              <a:extLst>
                <a:ext uri="{FF2B5EF4-FFF2-40B4-BE49-F238E27FC236}">
                  <a16:creationId xmlns:a16="http://schemas.microsoft.com/office/drawing/2014/main" id="{B0296537-ADAE-4078-B9D1-B597B41DC55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grpSp>
      <p:sp>
        <p:nvSpPr>
          <p:cNvPr id="9" name="TextBox 8">
            <a:extLst>
              <a:ext uri="{FF2B5EF4-FFF2-40B4-BE49-F238E27FC236}">
                <a16:creationId xmlns:a16="http://schemas.microsoft.com/office/drawing/2014/main" id="{6712A2E8-22B4-42A5-AACD-8E7495D72EF5}"/>
              </a:ext>
            </a:extLst>
          </p:cNvPr>
          <p:cNvSpPr txBox="1"/>
          <p:nvPr/>
        </p:nvSpPr>
        <p:spPr>
          <a:xfrm>
            <a:off x="5638800" y="2971800"/>
            <a:ext cx="914400" cy="914400"/>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72107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75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Going forward</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9001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13B51-F721-9420-26BC-DC9484853A12}"/>
              </a:ext>
            </a:extLst>
          </p:cNvPr>
          <p:cNvSpPr>
            <a:spLocks noGrp="1"/>
          </p:cNvSpPr>
          <p:nvPr>
            <p:ph type="title"/>
          </p:nvPr>
        </p:nvSpPr>
        <p:spPr>
          <a:xfrm>
            <a:off x="838200" y="132595"/>
            <a:ext cx="10515600" cy="1325563"/>
          </a:xfrm>
        </p:spPr>
        <p:txBody>
          <a:bodyPr>
            <a:normAutofit/>
          </a:bodyPr>
          <a:lstStyle/>
          <a:p>
            <a:r>
              <a:rPr lang="en-US" dirty="0"/>
              <a:t>.NET Multi-platform App UI</a:t>
            </a:r>
            <a:endParaRPr lang="en-US" dirty="0">
              <a:solidFill>
                <a:schemeClr val="tx1"/>
              </a:solidFill>
            </a:endParaRPr>
          </a:p>
        </p:txBody>
      </p:sp>
      <p:grpSp>
        <p:nvGrpSpPr>
          <p:cNvPr id="36" name="Group 35">
            <a:extLst>
              <a:ext uri="{FF2B5EF4-FFF2-40B4-BE49-F238E27FC236}">
                <a16:creationId xmlns:a16="http://schemas.microsoft.com/office/drawing/2014/main" id="{A69B89E9-8DCC-EC42-519B-3F4ED8410B40}"/>
              </a:ext>
            </a:extLst>
          </p:cNvPr>
          <p:cNvGrpSpPr/>
          <p:nvPr/>
        </p:nvGrpSpPr>
        <p:grpSpPr>
          <a:xfrm>
            <a:off x="1152831" y="1436687"/>
            <a:ext cx="4714877" cy="4698734"/>
            <a:chOff x="1152831" y="1436687"/>
            <a:chExt cx="4714877" cy="4698734"/>
          </a:xfrm>
        </p:grpSpPr>
        <p:sp>
          <p:nvSpPr>
            <p:cNvPr id="12" name="Rectangle: Rounded Corners 11">
              <a:extLst>
                <a:ext uri="{FF2B5EF4-FFF2-40B4-BE49-F238E27FC236}">
                  <a16:creationId xmlns:a16="http://schemas.microsoft.com/office/drawing/2014/main" id="{EE73D57A-7CEE-E5A7-03B1-59AB67179303}"/>
                </a:ext>
              </a:extLst>
            </p:cNvPr>
            <p:cNvSpPr/>
            <p:nvPr/>
          </p:nvSpPr>
          <p:spPr>
            <a:xfrm>
              <a:off x="1152831" y="1436687"/>
              <a:ext cx="4714877" cy="1474413"/>
            </a:xfrm>
            <a:prstGeom prst="roundRect">
              <a:avLst>
                <a:gd name="adj" fmla="val 7718"/>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Rounded Corners 11">
              <a:extLst>
                <a:ext uri="{FF2B5EF4-FFF2-40B4-BE49-F238E27FC236}">
                  <a16:creationId xmlns:a16="http://schemas.microsoft.com/office/drawing/2014/main" id="{1493E754-1885-69F2-99EB-F131AFD4EEC8}"/>
                </a:ext>
              </a:extLst>
            </p:cNvPr>
            <p:cNvSpPr/>
            <p:nvPr/>
          </p:nvSpPr>
          <p:spPr>
            <a:xfrm>
              <a:off x="1152831" y="3048846"/>
              <a:ext cx="4714877" cy="1474413"/>
            </a:xfrm>
            <a:prstGeom prst="roundRect">
              <a:avLst>
                <a:gd name="adj" fmla="val 7718"/>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Rounded Corners 11">
              <a:extLst>
                <a:ext uri="{FF2B5EF4-FFF2-40B4-BE49-F238E27FC236}">
                  <a16:creationId xmlns:a16="http://schemas.microsoft.com/office/drawing/2014/main" id="{4C873ACE-4F04-D626-AB72-60398C332CD8}"/>
                </a:ext>
              </a:extLst>
            </p:cNvPr>
            <p:cNvSpPr/>
            <p:nvPr/>
          </p:nvSpPr>
          <p:spPr>
            <a:xfrm>
              <a:off x="1152831" y="4661008"/>
              <a:ext cx="4714877" cy="1474413"/>
            </a:xfrm>
            <a:prstGeom prst="roundRect">
              <a:avLst>
                <a:gd name="adj" fmla="val 7718"/>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A36FDCD-7E54-523A-DE75-AF3088AD4143}"/>
                </a:ext>
              </a:extLst>
            </p:cNvPr>
            <p:cNvSpPr txBox="1"/>
            <p:nvPr/>
          </p:nvSpPr>
          <p:spPr>
            <a:xfrm>
              <a:off x="1443520" y="1819950"/>
              <a:ext cx="1117464" cy="707886"/>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accent4"/>
                  </a:solidFill>
                  <a:effectLst/>
                  <a:uLnTx/>
                  <a:uFillTx/>
                  <a:latin typeface="Segoe UI Semibold" panose="020B0502040204020203" pitchFamily="34" charset="0"/>
                  <a:cs typeface="Segoe UI Semibold" panose="020B0502040204020203" pitchFamily="34" charset="0"/>
                </a:rPr>
                <a:t>Unified .NET</a:t>
              </a:r>
            </a:p>
          </p:txBody>
        </p:sp>
        <p:sp>
          <p:nvSpPr>
            <p:cNvPr id="20" name="TextBox 19">
              <a:extLst>
                <a:ext uri="{FF2B5EF4-FFF2-40B4-BE49-F238E27FC236}">
                  <a16:creationId xmlns:a16="http://schemas.microsoft.com/office/drawing/2014/main" id="{CA95ED64-B4A9-F107-5656-48824EE231C0}"/>
                </a:ext>
              </a:extLst>
            </p:cNvPr>
            <p:cNvSpPr txBox="1"/>
            <p:nvPr/>
          </p:nvSpPr>
          <p:spPr>
            <a:xfrm>
              <a:off x="1443520" y="3278222"/>
              <a:ext cx="1615552" cy="1015663"/>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accent4"/>
                  </a:solidFill>
                  <a:effectLst/>
                  <a:uLnTx/>
                  <a:uFillTx/>
                  <a:latin typeface="Segoe UI Semibold" panose="020B0502040204020203" pitchFamily="34" charset="0"/>
                  <a:cs typeface="Segoe UI Semibold" panose="020B0502040204020203" pitchFamily="34" charset="0"/>
                </a:rPr>
                <a:t>Mobile, desktop, hybrid</a:t>
              </a:r>
            </a:p>
          </p:txBody>
        </p:sp>
        <p:sp>
          <p:nvSpPr>
            <p:cNvPr id="22" name="TextBox 21">
              <a:extLst>
                <a:ext uri="{FF2B5EF4-FFF2-40B4-BE49-F238E27FC236}">
                  <a16:creationId xmlns:a16="http://schemas.microsoft.com/office/drawing/2014/main" id="{1F008FF7-C85A-64A7-6614-06D9A9B29619}"/>
                </a:ext>
              </a:extLst>
            </p:cNvPr>
            <p:cNvSpPr txBox="1"/>
            <p:nvPr/>
          </p:nvSpPr>
          <p:spPr>
            <a:xfrm>
              <a:off x="1443520" y="5044271"/>
              <a:ext cx="1966837" cy="707886"/>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accent4"/>
                  </a:solidFill>
                  <a:effectLst/>
                  <a:uLnTx/>
                  <a:uFillTx/>
                  <a:latin typeface="Segoe UI Semibold" panose="020B0502040204020203" pitchFamily="34" charset="0"/>
                  <a:cs typeface="Segoe UI Semibold" panose="020B0502040204020203" pitchFamily="34" charset="0"/>
                </a:rPr>
                <a:t>Productive development</a:t>
              </a:r>
            </a:p>
          </p:txBody>
        </p:sp>
        <p:sp>
          <p:nvSpPr>
            <p:cNvPr id="50" name="Rectangle: Rounded Corners 11">
              <a:extLst>
                <a:ext uri="{FF2B5EF4-FFF2-40B4-BE49-F238E27FC236}">
                  <a16:creationId xmlns:a16="http://schemas.microsoft.com/office/drawing/2014/main" id="{19E534E4-97FF-4098-926C-E03EEF61549B}"/>
                </a:ext>
              </a:extLst>
            </p:cNvPr>
            <p:cNvSpPr/>
            <p:nvPr/>
          </p:nvSpPr>
          <p:spPr>
            <a:xfrm>
              <a:off x="3420922" y="1628761"/>
              <a:ext cx="2310301" cy="1090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One Base Class Library</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Type Unification</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CLI Support</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SDK Style Projects</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Modern Support Lifecycle</a:t>
              </a:r>
            </a:p>
          </p:txBody>
        </p:sp>
        <p:sp>
          <p:nvSpPr>
            <p:cNvPr id="51" name="Rectangle: Rounded Corners 13">
              <a:extLst>
                <a:ext uri="{FF2B5EF4-FFF2-40B4-BE49-F238E27FC236}">
                  <a16:creationId xmlns:a16="http://schemas.microsoft.com/office/drawing/2014/main" id="{5AAB003D-1A32-BDBA-8B50-CFF76FD33E81}"/>
                </a:ext>
              </a:extLst>
            </p:cNvPr>
            <p:cNvSpPr/>
            <p:nvPr/>
          </p:nvSpPr>
          <p:spPr>
            <a:xfrm>
              <a:off x="3420922" y="3240921"/>
              <a:ext cx="2310301" cy="1090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Android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iOS</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WinUI</a:t>
              </a:r>
              <a:endPar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 Catalyst</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Blazor</a:t>
              </a: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WebView</a:t>
              </a:r>
            </a:p>
          </p:txBody>
        </p:sp>
        <p:sp>
          <p:nvSpPr>
            <p:cNvPr id="52" name="Rectangle: Rounded Corners 15">
              <a:extLst>
                <a:ext uri="{FF2B5EF4-FFF2-40B4-BE49-F238E27FC236}">
                  <a16:creationId xmlns:a16="http://schemas.microsoft.com/office/drawing/2014/main" id="{A6B72832-6EE1-4B0B-14DE-615FD356D10A}"/>
                </a:ext>
              </a:extLst>
            </p:cNvPr>
            <p:cNvSpPr/>
            <p:nvPr/>
          </p:nvSpPr>
          <p:spPr>
            <a:xfrm>
              <a:off x="3420922" y="4853083"/>
              <a:ext cx="2310301" cy="1090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Single Project</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Microsoft.Extensions</a:t>
              </a:r>
              <a:endPar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.NET Hot Reload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XAML Hot Reload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Visual Diagnostics</a:t>
              </a:r>
            </a:p>
          </p:txBody>
        </p:sp>
      </p:grpSp>
      <p:grpSp>
        <p:nvGrpSpPr>
          <p:cNvPr id="34" name="Group 33">
            <a:extLst>
              <a:ext uri="{FF2B5EF4-FFF2-40B4-BE49-F238E27FC236}">
                <a16:creationId xmlns:a16="http://schemas.microsoft.com/office/drawing/2014/main" id="{64F042BF-DC02-D08A-A84D-01B9B0E79A5E}"/>
              </a:ext>
            </a:extLst>
          </p:cNvPr>
          <p:cNvGrpSpPr/>
          <p:nvPr/>
        </p:nvGrpSpPr>
        <p:grpSpPr>
          <a:xfrm>
            <a:off x="6431170" y="1889900"/>
            <a:ext cx="4608000" cy="3206579"/>
            <a:chOff x="6326457" y="1642813"/>
            <a:chExt cx="4608000" cy="3206579"/>
          </a:xfrm>
        </p:grpSpPr>
        <p:sp>
          <p:nvSpPr>
            <p:cNvPr id="59" name="Rounded Rectangle 58">
              <a:extLst>
                <a:ext uri="{FF2B5EF4-FFF2-40B4-BE49-F238E27FC236}">
                  <a16:creationId xmlns:a16="http://schemas.microsoft.com/office/drawing/2014/main" id="{1FDE10DD-D537-E524-44A8-7C825431C7A4}"/>
                </a:ext>
              </a:extLst>
            </p:cNvPr>
            <p:cNvSpPr/>
            <p:nvPr/>
          </p:nvSpPr>
          <p:spPr bwMode="auto">
            <a:xfrm>
              <a:off x="6326457" y="1642813"/>
              <a:ext cx="4608000" cy="1750483"/>
            </a:xfrm>
            <a:prstGeom prst="roundRect">
              <a:avLst>
                <a:gd name="adj" fmla="val 10277"/>
              </a:avLst>
            </a:prstGeom>
            <a:solidFill>
              <a:schemeClr val="bg1">
                <a:lumMod val="85000"/>
                <a:lumOff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6</a:t>
              </a:r>
            </a:p>
          </p:txBody>
        </p:sp>
        <p:sp>
          <p:nvSpPr>
            <p:cNvPr id="60" name="Rounded Rectangle 59">
              <a:extLst>
                <a:ext uri="{FF2B5EF4-FFF2-40B4-BE49-F238E27FC236}">
                  <a16:creationId xmlns:a16="http://schemas.microsoft.com/office/drawing/2014/main" id="{40EB80DE-8D1E-7DB0-5B25-EE91C521B61B}"/>
                </a:ext>
              </a:extLst>
            </p:cNvPr>
            <p:cNvSpPr/>
            <p:nvPr/>
          </p:nvSpPr>
          <p:spPr bwMode="auto">
            <a:xfrm>
              <a:off x="6572089" y="2423159"/>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MAUI</a:t>
              </a:r>
            </a:p>
          </p:txBody>
        </p:sp>
        <p:sp>
          <p:nvSpPr>
            <p:cNvPr id="95" name="Rounded Rectangle 94">
              <a:extLst>
                <a:ext uri="{FF2B5EF4-FFF2-40B4-BE49-F238E27FC236}">
                  <a16:creationId xmlns:a16="http://schemas.microsoft.com/office/drawing/2014/main" id="{6BEF3F05-8CEA-A1D4-343B-7C6ABA346B40}"/>
                </a:ext>
              </a:extLst>
            </p:cNvPr>
            <p:cNvSpPr/>
            <p:nvPr/>
          </p:nvSpPr>
          <p:spPr bwMode="auto">
            <a:xfrm>
              <a:off x="6344457" y="3619487"/>
              <a:ext cx="1080000" cy="641417"/>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err="1">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WinUI</a:t>
              </a:r>
              <a:endPar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96" name="Rounded Rectangle 95">
              <a:extLst>
                <a:ext uri="{FF2B5EF4-FFF2-40B4-BE49-F238E27FC236}">
                  <a16:creationId xmlns:a16="http://schemas.microsoft.com/office/drawing/2014/main" id="{3B778458-3F96-DB98-B10D-82299314ED74}"/>
                </a:ext>
              </a:extLst>
            </p:cNvPr>
            <p:cNvSpPr/>
            <p:nvPr/>
          </p:nvSpPr>
          <p:spPr bwMode="auto">
            <a:xfrm>
              <a:off x="7508457" y="3627381"/>
              <a:ext cx="1080000" cy="625629"/>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Mac</a:t>
              </a:r>
            </a:p>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Catalyst</a:t>
              </a:r>
            </a:p>
          </p:txBody>
        </p:sp>
        <p:sp>
          <p:nvSpPr>
            <p:cNvPr id="97" name="Rounded Rectangle 96">
              <a:extLst>
                <a:ext uri="{FF2B5EF4-FFF2-40B4-BE49-F238E27FC236}">
                  <a16:creationId xmlns:a16="http://schemas.microsoft.com/office/drawing/2014/main" id="{ACA21156-7644-DC57-6BBB-B5DA51F9B105}"/>
                </a:ext>
              </a:extLst>
            </p:cNvPr>
            <p:cNvSpPr/>
            <p:nvPr/>
          </p:nvSpPr>
          <p:spPr bwMode="auto">
            <a:xfrm>
              <a:off x="9836457" y="3622117"/>
              <a:ext cx="1080000" cy="636156"/>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Android</a:t>
              </a:r>
            </a:p>
          </p:txBody>
        </p:sp>
        <p:sp>
          <p:nvSpPr>
            <p:cNvPr id="94" name="Rounded Rectangle 93">
              <a:extLst>
                <a:ext uri="{FF2B5EF4-FFF2-40B4-BE49-F238E27FC236}">
                  <a16:creationId xmlns:a16="http://schemas.microsoft.com/office/drawing/2014/main" id="{87FD6B01-6C38-042C-9F8B-39E65EA74F6F}"/>
                </a:ext>
              </a:extLst>
            </p:cNvPr>
            <p:cNvSpPr/>
            <p:nvPr/>
          </p:nvSpPr>
          <p:spPr bwMode="auto">
            <a:xfrm>
              <a:off x="8672457" y="3622117"/>
              <a:ext cx="1080000" cy="636156"/>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iOS</a:t>
              </a:r>
            </a:p>
          </p:txBody>
        </p:sp>
        <p:grpSp>
          <p:nvGrpSpPr>
            <p:cNvPr id="31" name="Group 30">
              <a:extLst>
                <a:ext uri="{FF2B5EF4-FFF2-40B4-BE49-F238E27FC236}">
                  <a16:creationId xmlns:a16="http://schemas.microsoft.com/office/drawing/2014/main" id="{EE569C5F-2798-E195-15B0-C706D6FCDF66}"/>
                </a:ext>
              </a:extLst>
            </p:cNvPr>
            <p:cNvGrpSpPr/>
            <p:nvPr/>
          </p:nvGrpSpPr>
          <p:grpSpPr>
            <a:xfrm>
              <a:off x="6812457" y="4260904"/>
              <a:ext cx="144000" cy="588488"/>
              <a:chOff x="6794457" y="4219635"/>
              <a:chExt cx="144000" cy="588488"/>
            </a:xfrm>
          </p:grpSpPr>
          <p:cxnSp>
            <p:nvCxnSpPr>
              <p:cNvPr id="29" name="Straight Connector 28">
                <a:extLst>
                  <a:ext uri="{FF2B5EF4-FFF2-40B4-BE49-F238E27FC236}">
                    <a16:creationId xmlns:a16="http://schemas.microsoft.com/office/drawing/2014/main" id="{52A6B3F6-51C5-53D3-C236-388E547DD465}"/>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5A65716-8BA9-49AF-A3D2-FAC9D30BEA4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1093DF9C-03D6-5673-FC4F-C69DD66659B8}"/>
                </a:ext>
              </a:extLst>
            </p:cNvPr>
            <p:cNvGrpSpPr/>
            <p:nvPr/>
          </p:nvGrpSpPr>
          <p:grpSpPr>
            <a:xfrm>
              <a:off x="7976457" y="4260904"/>
              <a:ext cx="144000" cy="588488"/>
              <a:chOff x="6794457" y="4219635"/>
              <a:chExt cx="144000" cy="588488"/>
            </a:xfrm>
          </p:grpSpPr>
          <p:cxnSp>
            <p:nvCxnSpPr>
              <p:cNvPr id="79" name="Straight Connector 78">
                <a:extLst>
                  <a:ext uri="{FF2B5EF4-FFF2-40B4-BE49-F238E27FC236}">
                    <a16:creationId xmlns:a16="http://schemas.microsoft.com/office/drawing/2014/main" id="{75DF07CD-D16C-53F4-3C1A-F1B0BAFDD031}"/>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EB90FB3-D59F-C67E-ADEB-3A7792573EA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0AC42164-FF5C-B20F-4CE4-E8F24943CF88}"/>
                </a:ext>
              </a:extLst>
            </p:cNvPr>
            <p:cNvGrpSpPr/>
            <p:nvPr/>
          </p:nvGrpSpPr>
          <p:grpSpPr>
            <a:xfrm>
              <a:off x="9140457" y="4260904"/>
              <a:ext cx="144000" cy="588488"/>
              <a:chOff x="6794457" y="4219635"/>
              <a:chExt cx="144000" cy="588488"/>
            </a:xfrm>
          </p:grpSpPr>
          <p:cxnSp>
            <p:nvCxnSpPr>
              <p:cNvPr id="99" name="Straight Connector 98">
                <a:extLst>
                  <a:ext uri="{FF2B5EF4-FFF2-40B4-BE49-F238E27FC236}">
                    <a16:creationId xmlns:a16="http://schemas.microsoft.com/office/drawing/2014/main" id="{52057153-CB47-5C20-82F1-7AD84CA3CC82}"/>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FC2FAF4D-12B1-CDAD-43DA-267D0617A0E3}"/>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A9AB8D1F-77A3-950F-A85B-CE41FD2C8585}"/>
                </a:ext>
              </a:extLst>
            </p:cNvPr>
            <p:cNvGrpSpPr/>
            <p:nvPr/>
          </p:nvGrpSpPr>
          <p:grpSpPr>
            <a:xfrm>
              <a:off x="10304457" y="4260904"/>
              <a:ext cx="144000" cy="588488"/>
              <a:chOff x="6794457" y="4219635"/>
              <a:chExt cx="144000" cy="588488"/>
            </a:xfrm>
          </p:grpSpPr>
          <p:cxnSp>
            <p:nvCxnSpPr>
              <p:cNvPr id="102" name="Straight Connector 101">
                <a:extLst>
                  <a:ext uri="{FF2B5EF4-FFF2-40B4-BE49-F238E27FC236}">
                    <a16:creationId xmlns:a16="http://schemas.microsoft.com/office/drawing/2014/main" id="{2226CAAB-3470-D740-A158-375D4A2BE0EF}"/>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888D443D-4388-16FE-6FFD-EC19F5FA8B0A}"/>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64819416-653D-2716-A0C3-35F2A145FFA7}"/>
              </a:ext>
            </a:extLst>
          </p:cNvPr>
          <p:cNvGrpSpPr/>
          <p:nvPr/>
        </p:nvGrpSpPr>
        <p:grpSpPr>
          <a:xfrm>
            <a:off x="6478091" y="4996888"/>
            <a:ext cx="4369777" cy="960338"/>
            <a:chOff x="6478091" y="4996888"/>
            <a:chExt cx="4369777" cy="960338"/>
          </a:xfrm>
        </p:grpSpPr>
        <p:grpSp>
          <p:nvGrpSpPr>
            <p:cNvPr id="39" name="Group 38">
              <a:extLst>
                <a:ext uri="{FF2B5EF4-FFF2-40B4-BE49-F238E27FC236}">
                  <a16:creationId xmlns:a16="http://schemas.microsoft.com/office/drawing/2014/main" id="{53D79394-CDB1-04BC-F906-1E23D4ACB5EA}"/>
                </a:ext>
              </a:extLst>
            </p:cNvPr>
            <p:cNvGrpSpPr/>
            <p:nvPr/>
          </p:nvGrpSpPr>
          <p:grpSpPr>
            <a:xfrm>
              <a:off x="6478091" y="4996888"/>
              <a:ext cx="998412" cy="960338"/>
              <a:chOff x="769916" y="4835245"/>
              <a:chExt cx="914400" cy="914400"/>
            </a:xfrm>
          </p:grpSpPr>
          <p:grpSp>
            <p:nvGrpSpPr>
              <p:cNvPr id="40" name="Group 42">
                <a:extLst>
                  <a:ext uri="{FF2B5EF4-FFF2-40B4-BE49-F238E27FC236}">
                    <a16:creationId xmlns:a16="http://schemas.microsoft.com/office/drawing/2014/main" id="{03552C1A-B060-88ED-DDD7-A1BEB3A2EF30}"/>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CBB18EFE-ECB5-306A-46B7-10D8EF04147C}"/>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4">
                  <a:extLst>
                    <a:ext uri="{FF2B5EF4-FFF2-40B4-BE49-F238E27FC236}">
                      <a16:creationId xmlns:a16="http://schemas.microsoft.com/office/drawing/2014/main" id="{2A1A0579-1870-FBFC-169D-A7B5B589CA97}"/>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Freeform 45">
                  <a:extLst>
                    <a:ext uri="{FF2B5EF4-FFF2-40B4-BE49-F238E27FC236}">
                      <a16:creationId xmlns:a16="http://schemas.microsoft.com/office/drawing/2014/main" id="{7D874C04-6FFE-77CA-4FE3-8278173ED38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Freeform 46">
                  <a:extLst>
                    <a:ext uri="{FF2B5EF4-FFF2-40B4-BE49-F238E27FC236}">
                      <a16:creationId xmlns:a16="http://schemas.microsoft.com/office/drawing/2014/main" id="{CB402B45-B786-5C4B-1957-B12DD4D9CE4F}"/>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41" name="Graphic 40" descr="Laptop outline">
                <a:extLst>
                  <a:ext uri="{FF2B5EF4-FFF2-40B4-BE49-F238E27FC236}">
                    <a16:creationId xmlns:a16="http://schemas.microsoft.com/office/drawing/2014/main" id="{C7520052-606B-19ED-597A-95B110BD35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6" y="4835245"/>
                <a:ext cx="914400" cy="914400"/>
              </a:xfrm>
              <a:prstGeom prst="rect">
                <a:avLst/>
              </a:prstGeom>
            </p:spPr>
          </p:pic>
        </p:grpSp>
        <p:grpSp>
          <p:nvGrpSpPr>
            <p:cNvPr id="8" name="Group 7">
              <a:extLst>
                <a:ext uri="{FF2B5EF4-FFF2-40B4-BE49-F238E27FC236}">
                  <a16:creationId xmlns:a16="http://schemas.microsoft.com/office/drawing/2014/main" id="{4493F4D7-E1F7-247F-5814-67ABF8DA4603}"/>
                </a:ext>
              </a:extLst>
            </p:cNvPr>
            <p:cNvGrpSpPr/>
            <p:nvPr/>
          </p:nvGrpSpPr>
          <p:grpSpPr>
            <a:xfrm>
              <a:off x="7688314" y="5205367"/>
              <a:ext cx="942887" cy="552045"/>
              <a:chOff x="7809183" y="5200112"/>
              <a:chExt cx="692769" cy="405605"/>
            </a:xfrm>
          </p:grpSpPr>
          <p:sp>
            <p:nvSpPr>
              <p:cNvPr id="5" name="TextBox 4">
                <a:extLst>
                  <a:ext uri="{FF2B5EF4-FFF2-40B4-BE49-F238E27FC236}">
                    <a16:creationId xmlns:a16="http://schemas.microsoft.com/office/drawing/2014/main" id="{39D5AA73-39B2-0847-4AD4-8116AECD23F8}"/>
                  </a:ext>
                </a:extLst>
              </p:cNvPr>
              <p:cNvSpPr txBox="1"/>
              <p:nvPr/>
            </p:nvSpPr>
            <p:spPr>
              <a:xfrm>
                <a:off x="7906280" y="5262719"/>
                <a:ext cx="507858" cy="2035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6" name="Freeform: Shape 5">
                <a:extLst>
                  <a:ext uri="{FF2B5EF4-FFF2-40B4-BE49-F238E27FC236}">
                    <a16:creationId xmlns:a16="http://schemas.microsoft.com/office/drawing/2014/main" id="{82E4ACF1-9513-16EA-D244-A122F5738F44}"/>
                  </a:ext>
                </a:extLst>
              </p:cNvPr>
              <p:cNvSpPr/>
              <p:nvPr/>
            </p:nvSpPr>
            <p:spPr>
              <a:xfrm>
                <a:off x="7899544" y="5200112"/>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solidFill>
                <a:srgbClr val="FFFFFF"/>
              </a:solidFill>
              <a:ln w="744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D5EEA8A-DAD6-4B1B-9F61-799D5D40FBCB}"/>
                  </a:ext>
                </a:extLst>
              </p:cNvPr>
              <p:cNvSpPr/>
              <p:nvPr/>
            </p:nvSpPr>
            <p:spPr>
              <a:xfrm>
                <a:off x="7809183" y="5562260"/>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solidFill>
                <a:srgbClr val="FFFFFF"/>
              </a:solidFill>
              <a:ln w="7441"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D0C666A1-D888-11E7-2C94-9526FEC2AC96}"/>
                </a:ext>
              </a:extLst>
            </p:cNvPr>
            <p:cNvSpPr txBox="1"/>
            <p:nvPr/>
          </p:nvSpPr>
          <p:spPr>
            <a:xfrm>
              <a:off x="9131758" y="5392879"/>
              <a:ext cx="407484"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10" name="Graphic 91" descr="Smart Phone with solid fill">
              <a:extLst>
                <a:ext uri="{FF2B5EF4-FFF2-40B4-BE49-F238E27FC236}">
                  <a16:creationId xmlns:a16="http://schemas.microsoft.com/office/drawing/2014/main" id="{8C92E3D0-4FC2-CF8D-472E-B44D81214C40}"/>
                </a:ext>
              </a:extLst>
            </p:cNvPr>
            <p:cNvSpPr/>
            <p:nvPr/>
          </p:nvSpPr>
          <p:spPr>
            <a:xfrm>
              <a:off x="9136447" y="5198216"/>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rgbClr val="FFFFFF"/>
            </a:solidFill>
            <a:ln w="7441" cap="flat">
              <a:noFill/>
              <a:prstDash val="solid"/>
              <a:miter/>
            </a:ln>
          </p:spPr>
          <p:txBody>
            <a:bodyPr rtlCol="0" anchor="ctr"/>
            <a:lstStyle/>
            <a:p>
              <a:endParaRPr lang="en-US"/>
            </a:p>
          </p:txBody>
        </p:sp>
        <p:grpSp>
          <p:nvGrpSpPr>
            <p:cNvPr id="58" name="Group 57">
              <a:extLst>
                <a:ext uri="{FF2B5EF4-FFF2-40B4-BE49-F238E27FC236}">
                  <a16:creationId xmlns:a16="http://schemas.microsoft.com/office/drawing/2014/main" id="{EE00B2CE-D14D-BE5E-DF89-668A03C33F0A}"/>
                </a:ext>
              </a:extLst>
            </p:cNvPr>
            <p:cNvGrpSpPr/>
            <p:nvPr/>
          </p:nvGrpSpPr>
          <p:grpSpPr>
            <a:xfrm>
              <a:off x="10114382" y="5167624"/>
              <a:ext cx="733486" cy="708805"/>
              <a:chOff x="5187159" y="4792658"/>
              <a:chExt cx="914400" cy="914400"/>
            </a:xfrm>
          </p:grpSpPr>
          <p:pic>
            <p:nvPicPr>
              <p:cNvPr id="61" name="Picture 60">
                <a:extLst>
                  <a:ext uri="{FF2B5EF4-FFF2-40B4-BE49-F238E27FC236}">
                    <a16:creationId xmlns:a16="http://schemas.microsoft.com/office/drawing/2014/main" id="{B2681133-23DD-8D47-E9EF-C6E3076541D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498185" y="5071417"/>
                <a:ext cx="292348" cy="356881"/>
              </a:xfrm>
              <a:prstGeom prst="rect">
                <a:avLst/>
              </a:prstGeom>
            </p:spPr>
          </p:pic>
          <p:pic>
            <p:nvPicPr>
              <p:cNvPr id="62" name="Graphic 61" descr="Smart Phone outline">
                <a:extLst>
                  <a:ext uri="{FF2B5EF4-FFF2-40B4-BE49-F238E27FC236}">
                    <a16:creationId xmlns:a16="http://schemas.microsoft.com/office/drawing/2014/main" id="{5C7747B3-CE54-0AA9-DEA6-C0CF412DAA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spTree>
    <p:extLst>
      <p:ext uri="{BB962C8B-B14F-4D97-AF65-F5344CB8AC3E}">
        <p14:creationId xmlns:p14="http://schemas.microsoft.com/office/powerpoint/2010/main" val="401921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path" presetSubtype="0" decel="100000" fill="hold" grpId="1" nodeType="withEffect">
                                  <p:stCondLst>
                                    <p:cond delay="0"/>
                                  </p:stCondLst>
                                  <p:childTnLst>
                                    <p:animMotion origin="layout" path="M 0 -2.22222E-6 L 0 0.03287 " pathEditMode="relative" rAng="0" ptsTypes="AA">
                                      <p:cBhvr>
                                        <p:cTn id="12" dur="500" spd="-100000" fill="hold"/>
                                        <p:tgtEl>
                                          <p:spTgt spid="3"/>
                                        </p:tgtEl>
                                        <p:attrNameLst>
                                          <p:attrName>ppt_x</p:attrName>
                                          <p:attrName>ppt_y</p:attrName>
                                        </p:attrNameLst>
                                      </p:cBhvr>
                                      <p:rCtr x="0" y="1644"/>
                                    </p:animMotion>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35" presetClass="path" presetSubtype="0" accel="50000" decel="50000" fill="hold" nodeType="withEffect">
                                  <p:stCondLst>
                                    <p:cond delay="0"/>
                                  </p:stCondLst>
                                  <p:childTnLst>
                                    <p:animMotion origin="layout" path="M 0.01536 2.96296E-6 L 1.45833E-6 2.96296E-6 " pathEditMode="relative" rAng="0" ptsTypes="AA">
                                      <p:cBhvr>
                                        <p:cTn id="17" dur="750" fill="hold"/>
                                        <p:tgtEl>
                                          <p:spTgt spid="36"/>
                                        </p:tgtEl>
                                        <p:attrNameLst>
                                          <p:attrName>ppt_x</p:attrName>
                                          <p:attrName>ppt_y</p:attrName>
                                        </p:attrNameLst>
                                      </p:cBhvr>
                                      <p:rCtr x="-768" y="0"/>
                                    </p:animMotion>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2AD18-BABB-81CA-2839-4DC4248C0170}"/>
              </a:ext>
            </a:extLst>
          </p:cNvPr>
          <p:cNvSpPr>
            <a:spLocks noGrp="1"/>
          </p:cNvSpPr>
          <p:nvPr>
            <p:ph type="title"/>
          </p:nvPr>
        </p:nvSpPr>
        <p:spPr>
          <a:xfrm>
            <a:off x="831850" y="1709738"/>
            <a:ext cx="10515600" cy="2852737"/>
          </a:xfrm>
        </p:spPr>
        <p:txBody>
          <a:bodyPr/>
          <a:lstStyle/>
          <a:p>
            <a:r>
              <a:rPr lang="en-US"/>
              <a:t>Native</a:t>
            </a:r>
          </a:p>
        </p:txBody>
      </p:sp>
      <p:sp>
        <p:nvSpPr>
          <p:cNvPr id="7" name="Text Placeholder 2">
            <a:extLst>
              <a:ext uri="{FF2B5EF4-FFF2-40B4-BE49-F238E27FC236}">
                <a16:creationId xmlns:a16="http://schemas.microsoft.com/office/drawing/2014/main" id="{1770F800-0E4B-0F2D-E286-40C56EA92BD8}"/>
              </a:ext>
            </a:extLst>
          </p:cNvPr>
          <p:cNvSpPr>
            <a:spLocks noGrp="1"/>
          </p:cNvSpPr>
          <p:nvPr>
            <p:ph type="body" idx="1"/>
          </p:nvPr>
        </p:nvSpPr>
        <p:spPr>
          <a:xfrm>
            <a:off x="831850" y="4589463"/>
            <a:ext cx="10515600" cy="1500187"/>
          </a:xfrm>
        </p:spPr>
        <p:txBody>
          <a:bodyPr/>
          <a:lstStyle/>
          <a:p>
            <a:r>
              <a:rPr lang="en-US"/>
              <a:t>Platform experiences are the best experiences.</a:t>
            </a:r>
          </a:p>
        </p:txBody>
      </p:sp>
      <p:pic>
        <p:nvPicPr>
          <p:cNvPr id="8" name="Graphic 7">
            <a:extLst>
              <a:ext uri="{FF2B5EF4-FFF2-40B4-BE49-F238E27FC236}">
                <a16:creationId xmlns:a16="http://schemas.microsoft.com/office/drawing/2014/main" id="{9DF9B8BE-0E2E-A62B-C0A6-A303897BE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8683" y="3428999"/>
            <a:ext cx="2920490" cy="2147419"/>
          </a:xfrm>
          <a:prstGeom prst="rect">
            <a:avLst/>
          </a:prstGeom>
        </p:spPr>
      </p:pic>
    </p:spTree>
    <p:extLst>
      <p:ext uri="{BB962C8B-B14F-4D97-AF65-F5344CB8AC3E}">
        <p14:creationId xmlns:p14="http://schemas.microsoft.com/office/powerpoint/2010/main" val="206311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EAEBBE80-6B9C-EA82-7994-446C480CAD39}"/>
              </a:ext>
            </a:extLst>
          </p:cNvPr>
          <p:cNvSpPr/>
          <p:nvPr/>
        </p:nvSpPr>
        <p:spPr bwMode="auto">
          <a:xfrm>
            <a:off x="1101737" y="4239976"/>
            <a:ext cx="4857157" cy="2330704"/>
          </a:xfrm>
          <a:prstGeom prst="roundRect">
            <a:avLst>
              <a:gd name="adj" fmla="val 6738"/>
            </a:avLst>
          </a:prstGeom>
          <a:solidFill>
            <a:schemeClr val="accent1"/>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Rounded Corners 18">
            <a:extLst>
              <a:ext uri="{FF2B5EF4-FFF2-40B4-BE49-F238E27FC236}">
                <a16:creationId xmlns:a16="http://schemas.microsoft.com/office/drawing/2014/main" id="{D5970410-E1CD-A2AB-88A2-A9C553E8D10D}"/>
              </a:ext>
            </a:extLst>
          </p:cNvPr>
          <p:cNvSpPr/>
          <p:nvPr/>
        </p:nvSpPr>
        <p:spPr bwMode="auto">
          <a:xfrm>
            <a:off x="6233104" y="4239976"/>
            <a:ext cx="4857157" cy="2330704"/>
          </a:xfrm>
          <a:prstGeom prst="roundRect">
            <a:avLst>
              <a:gd name="adj" fmla="val 6738"/>
            </a:avLst>
          </a:prstGeom>
          <a:solidFill>
            <a:schemeClr val="accent1"/>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Rounded Corners 8">
            <a:extLst>
              <a:ext uri="{FF2B5EF4-FFF2-40B4-BE49-F238E27FC236}">
                <a16:creationId xmlns:a16="http://schemas.microsoft.com/office/drawing/2014/main" id="{3D051B29-52A7-AC3A-A598-42D0716C362E}"/>
              </a:ext>
            </a:extLst>
          </p:cNvPr>
          <p:cNvSpPr/>
          <p:nvPr/>
        </p:nvSpPr>
        <p:spPr bwMode="auto">
          <a:xfrm>
            <a:off x="6233104" y="1613241"/>
            <a:ext cx="4857157" cy="2330704"/>
          </a:xfrm>
          <a:prstGeom prst="roundRect">
            <a:avLst>
              <a:gd name="adj" fmla="val 6738"/>
            </a:avLst>
          </a:prstGeom>
          <a:solidFill>
            <a:schemeClr val="accent1"/>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Native</a:t>
            </a:r>
          </a:p>
        </p:txBody>
      </p:sp>
      <p:sp>
        <p:nvSpPr>
          <p:cNvPr id="5" name="Rectangle: Rounded Corners 4">
            <a:extLst>
              <a:ext uri="{FF2B5EF4-FFF2-40B4-BE49-F238E27FC236}">
                <a16:creationId xmlns:a16="http://schemas.microsoft.com/office/drawing/2014/main" id="{5B4D6380-7458-D5AC-AF62-2524FC213B7D}"/>
              </a:ext>
            </a:extLst>
          </p:cNvPr>
          <p:cNvSpPr/>
          <p:nvPr/>
        </p:nvSpPr>
        <p:spPr bwMode="auto">
          <a:xfrm>
            <a:off x="1101738" y="1616806"/>
            <a:ext cx="4857157" cy="2330704"/>
          </a:xfrm>
          <a:prstGeom prst="roundRect">
            <a:avLst>
              <a:gd name="adj" fmla="val 6738"/>
            </a:avLst>
          </a:prstGeom>
          <a:solidFill>
            <a:schemeClr val="accent1"/>
          </a:solidFill>
          <a:ln w="12700" cmpd="sng">
            <a:noFill/>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A07AD095-472A-D898-ED22-E977BF7B266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6622665" y="1919529"/>
            <a:ext cx="886573" cy="1759073"/>
          </a:xfrm>
          <a:prstGeom prst="rect">
            <a:avLst/>
          </a:prstGeom>
          <a:noFill/>
        </p:spPr>
      </p:pic>
      <p:pic>
        <p:nvPicPr>
          <p:cNvPr id="8" name="Picture 7">
            <a:extLst>
              <a:ext uri="{FF2B5EF4-FFF2-40B4-BE49-F238E27FC236}">
                <a16:creationId xmlns:a16="http://schemas.microsoft.com/office/drawing/2014/main" id="{17BC1E42-9FB8-BA94-5287-887D180297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458540" y="1902622"/>
            <a:ext cx="845967" cy="1759073"/>
          </a:xfrm>
          <a:prstGeom prst="rect">
            <a:avLst/>
          </a:prstGeom>
          <a:noFill/>
        </p:spPr>
      </p:pic>
      <p:pic>
        <p:nvPicPr>
          <p:cNvPr id="10" name="Picture 9">
            <a:extLst>
              <a:ext uri="{FF2B5EF4-FFF2-40B4-BE49-F238E27FC236}">
                <a16:creationId xmlns:a16="http://schemas.microsoft.com/office/drawing/2014/main" id="{A8A8F5EB-3ED4-54B5-B3A4-F3495F4F22E2}"/>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1263856" y="4981065"/>
            <a:ext cx="1298236" cy="932712"/>
          </a:xfrm>
          <a:prstGeom prst="rect">
            <a:avLst/>
          </a:prstGeom>
          <a:noFill/>
        </p:spPr>
      </p:pic>
      <p:pic>
        <p:nvPicPr>
          <p:cNvPr id="12" name="Picture 11">
            <a:extLst>
              <a:ext uri="{FF2B5EF4-FFF2-40B4-BE49-F238E27FC236}">
                <a16:creationId xmlns:a16="http://schemas.microsoft.com/office/drawing/2014/main" id="{8C52659C-34E9-38BC-F355-5FF82F6B7933}"/>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6364404" y="4958320"/>
            <a:ext cx="1526790" cy="978203"/>
          </a:xfrm>
          <a:prstGeom prst="rect">
            <a:avLst/>
          </a:prstGeom>
          <a:noFill/>
        </p:spPr>
      </p:pic>
      <p:sp>
        <p:nvSpPr>
          <p:cNvPr id="3" name="TextBox 2">
            <a:extLst>
              <a:ext uri="{FF2B5EF4-FFF2-40B4-BE49-F238E27FC236}">
                <a16:creationId xmlns:a16="http://schemas.microsoft.com/office/drawing/2014/main" id="{23B39880-B30D-75C0-9093-D445BCF5D985}"/>
              </a:ext>
            </a:extLst>
          </p:cNvPr>
          <p:cNvSpPr txBox="1"/>
          <p:nvPr/>
        </p:nvSpPr>
        <p:spPr>
          <a:xfrm>
            <a:off x="2707998" y="1911169"/>
            <a:ext cx="3025434" cy="905179"/>
          </a:xfrm>
          <a:prstGeom prst="rect">
            <a:avLst/>
          </a:prstGeom>
          <a:noFill/>
        </p:spPr>
        <p:txBody>
          <a:bodyPr wrap="square" lIns="0" tIns="0" rIns="0" bIns="0" rtlCol="0">
            <a:noAutofit/>
          </a:bodyPr>
          <a:lstStyle/>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android.widget</a:t>
            </a:r>
            <a:endParaRPr lang="en-US" sz="1961">
              <a:latin typeface="Open Sans" panose="020B0606030504020204" pitchFamily="34" charset="0"/>
              <a:ea typeface="Open Sans" panose="020B0606030504020204" pitchFamily="34" charset="0"/>
              <a:cs typeface="Open Sans" panose="020B0606030504020204" pitchFamily="34" charset="0"/>
            </a:endParaRPr>
          </a:p>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AndroidX</a:t>
            </a:r>
            <a:r>
              <a:rPr lang="en-US" sz="1961">
                <a:latin typeface="Open Sans" panose="020B0606030504020204" pitchFamily="34" charset="0"/>
                <a:ea typeface="Open Sans" panose="020B0606030504020204" pitchFamily="34" charset="0"/>
                <a:cs typeface="Open Sans" panose="020B0606030504020204" pitchFamily="34" charset="0"/>
              </a:rPr>
              <a:t> libraries</a:t>
            </a: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Java/Kotlin APIs</a:t>
            </a:r>
          </a:p>
        </p:txBody>
      </p:sp>
      <p:sp>
        <p:nvSpPr>
          <p:cNvPr id="11" name="TextBox 10">
            <a:extLst>
              <a:ext uri="{FF2B5EF4-FFF2-40B4-BE49-F238E27FC236}">
                <a16:creationId xmlns:a16="http://schemas.microsoft.com/office/drawing/2014/main" id="{16A39CE4-2481-4A17-5C0C-AF5DD9C2C37D}"/>
              </a:ext>
            </a:extLst>
          </p:cNvPr>
          <p:cNvSpPr txBox="1"/>
          <p:nvPr/>
        </p:nvSpPr>
        <p:spPr>
          <a:xfrm>
            <a:off x="7969878" y="1911169"/>
            <a:ext cx="3025434" cy="1206905"/>
          </a:xfrm>
          <a:prstGeom prst="rect">
            <a:avLst/>
          </a:prstGeom>
          <a:noFill/>
        </p:spPr>
        <p:txBody>
          <a:bodyPr wrap="square" lIns="0" tIns="0" rIns="0" bIns="0" rtlCol="0">
            <a:noAutofit/>
          </a:bodyPr>
          <a:lstStyle/>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UIKit</a:t>
            </a:r>
            <a:endParaRPr lang="en-US" sz="1961">
              <a:latin typeface="Open Sans" panose="020B0606030504020204" pitchFamily="34" charset="0"/>
              <a:ea typeface="Open Sans" panose="020B0606030504020204" pitchFamily="34" charset="0"/>
              <a:cs typeface="Open Sans" panose="020B0606030504020204" pitchFamily="34" charset="0"/>
            </a:endParaRPr>
          </a:p>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ARKit</a:t>
            </a:r>
            <a:r>
              <a:rPr lang="en-US" sz="1961">
                <a:latin typeface="Open Sans" panose="020B0606030504020204" pitchFamily="34" charset="0"/>
                <a:ea typeface="Open Sans" panose="020B0606030504020204" pitchFamily="34" charset="0"/>
                <a:cs typeface="Open Sans" panose="020B0606030504020204" pitchFamily="34" charset="0"/>
              </a:rPr>
              <a:t>, </a:t>
            </a:r>
            <a:r>
              <a:rPr lang="en-US" sz="1961" err="1">
                <a:latin typeface="Open Sans" panose="020B0606030504020204" pitchFamily="34" charset="0"/>
                <a:ea typeface="Open Sans" panose="020B0606030504020204" pitchFamily="34" charset="0"/>
                <a:cs typeface="Open Sans" panose="020B0606030504020204" pitchFamily="34" charset="0"/>
              </a:rPr>
              <a:t>AVKit</a:t>
            </a:r>
            <a:r>
              <a:rPr lang="en-US" sz="1961">
                <a:latin typeface="Open Sans" panose="020B0606030504020204" pitchFamily="34" charset="0"/>
                <a:ea typeface="Open Sans" panose="020B0606030504020204" pitchFamily="34" charset="0"/>
                <a:cs typeface="Open Sans" panose="020B0606030504020204" pitchFamily="34" charset="0"/>
              </a:rPr>
              <a:t>, CarPlay, and dozens more</a:t>
            </a: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Obj-C/Swift APIs</a:t>
            </a:r>
          </a:p>
        </p:txBody>
      </p:sp>
      <p:sp>
        <p:nvSpPr>
          <p:cNvPr id="14" name="TextBox 13">
            <a:extLst>
              <a:ext uri="{FF2B5EF4-FFF2-40B4-BE49-F238E27FC236}">
                <a16:creationId xmlns:a16="http://schemas.microsoft.com/office/drawing/2014/main" id="{F3583C92-E6E7-56A9-260B-8BBA15A590C8}"/>
              </a:ext>
            </a:extLst>
          </p:cNvPr>
          <p:cNvSpPr txBox="1"/>
          <p:nvPr/>
        </p:nvSpPr>
        <p:spPr>
          <a:xfrm>
            <a:off x="2707998" y="4500149"/>
            <a:ext cx="3025434" cy="1206905"/>
          </a:xfrm>
          <a:prstGeom prst="rect">
            <a:avLst/>
          </a:prstGeom>
          <a:noFill/>
        </p:spPr>
        <p:txBody>
          <a:bodyPr wrap="square" lIns="0" tIns="0" rIns="0" bIns="0" rtlCol="0">
            <a:noAutofit/>
          </a:bodyPr>
          <a:lstStyle/>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Mac Catalyst</a:t>
            </a:r>
          </a:p>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UIKit</a:t>
            </a:r>
            <a:r>
              <a:rPr lang="en-US" sz="1961">
                <a:latin typeface="Open Sans" panose="020B0606030504020204" pitchFamily="34" charset="0"/>
                <a:ea typeface="Open Sans" panose="020B0606030504020204" pitchFamily="34" charset="0"/>
                <a:cs typeface="Open Sans" panose="020B0606030504020204" pitchFamily="34" charset="0"/>
              </a:rPr>
              <a:t> + </a:t>
            </a:r>
            <a:r>
              <a:rPr lang="en-US" sz="1961" err="1">
                <a:latin typeface="Open Sans" panose="020B0606030504020204" pitchFamily="34" charset="0"/>
                <a:ea typeface="Open Sans" panose="020B0606030504020204" pitchFamily="34" charset="0"/>
                <a:cs typeface="Open Sans" panose="020B0606030504020204" pitchFamily="34" charset="0"/>
              </a:rPr>
              <a:t>AppKit</a:t>
            </a:r>
            <a:endParaRPr lang="en-US" sz="1961">
              <a:latin typeface="Open Sans" panose="020B0606030504020204" pitchFamily="34" charset="0"/>
              <a:ea typeface="Open Sans" panose="020B0606030504020204" pitchFamily="34" charset="0"/>
              <a:cs typeface="Open Sans" panose="020B0606030504020204" pitchFamily="34" charset="0"/>
            </a:endParaRP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Dozens of frameworks</a:t>
            </a: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Obj-C/Swift APIs</a:t>
            </a:r>
          </a:p>
        </p:txBody>
      </p:sp>
      <p:sp>
        <p:nvSpPr>
          <p:cNvPr id="15" name="TextBox 14">
            <a:extLst>
              <a:ext uri="{FF2B5EF4-FFF2-40B4-BE49-F238E27FC236}">
                <a16:creationId xmlns:a16="http://schemas.microsoft.com/office/drawing/2014/main" id="{3599935E-7506-5600-01F3-7E6025457A06}"/>
              </a:ext>
            </a:extLst>
          </p:cNvPr>
          <p:cNvSpPr txBox="1"/>
          <p:nvPr/>
        </p:nvSpPr>
        <p:spPr>
          <a:xfrm>
            <a:off x="7969878" y="4500149"/>
            <a:ext cx="3025434" cy="905179"/>
          </a:xfrm>
          <a:prstGeom prst="rect">
            <a:avLst/>
          </a:prstGeom>
          <a:noFill/>
          <a:ln>
            <a:noFill/>
          </a:ln>
        </p:spPr>
        <p:txBody>
          <a:bodyPr wrap="square" lIns="0" tIns="0" rIns="0" bIns="0" rtlCol="0">
            <a:noAutofit/>
          </a:bodyPr>
          <a:lstStyle/>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Windows App SDK</a:t>
            </a:r>
          </a:p>
          <a:p>
            <a:pPr marL="336145" indent="-336145">
              <a:lnSpc>
                <a:spcPct val="150000"/>
              </a:lnSpc>
              <a:buFont typeface="Arial" panose="020B0604020202020204" pitchFamily="34" charset="0"/>
              <a:buChar char="•"/>
            </a:pPr>
            <a:r>
              <a:rPr lang="en-US" sz="1961" err="1">
                <a:latin typeface="Open Sans" panose="020B0606030504020204" pitchFamily="34" charset="0"/>
                <a:ea typeface="Open Sans" panose="020B0606030504020204" pitchFamily="34" charset="0"/>
                <a:cs typeface="Open Sans" panose="020B0606030504020204" pitchFamily="34" charset="0"/>
              </a:rPr>
              <a:t>WinUI</a:t>
            </a:r>
            <a:r>
              <a:rPr lang="en-US" sz="1961">
                <a:latin typeface="Open Sans" panose="020B0606030504020204" pitchFamily="34" charset="0"/>
                <a:ea typeface="Open Sans" panose="020B0606030504020204" pitchFamily="34" charset="0"/>
                <a:cs typeface="Open Sans" panose="020B0606030504020204" pitchFamily="34" charset="0"/>
              </a:rPr>
              <a:t> 3</a:t>
            </a:r>
          </a:p>
          <a:p>
            <a:pPr marL="336145" indent="-336145">
              <a:lnSpc>
                <a:spcPct val="150000"/>
              </a:lnSpc>
              <a:buFont typeface="Arial" panose="020B0604020202020204" pitchFamily="34" charset="0"/>
              <a:buChar char="•"/>
            </a:pPr>
            <a:r>
              <a:rPr lang="en-US" sz="1961">
                <a:latin typeface="Open Sans" panose="020B0606030504020204" pitchFamily="34" charset="0"/>
                <a:ea typeface="Open Sans" panose="020B0606030504020204" pitchFamily="34" charset="0"/>
                <a:cs typeface="Open Sans" panose="020B0606030504020204" pitchFamily="34" charset="0"/>
              </a:rPr>
              <a:t>C++ APIs</a:t>
            </a:r>
          </a:p>
        </p:txBody>
      </p:sp>
    </p:spTree>
    <p:extLst>
      <p:ext uri="{BB962C8B-B14F-4D97-AF65-F5344CB8AC3E}">
        <p14:creationId xmlns:p14="http://schemas.microsoft.com/office/powerpoint/2010/main" val="40496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E5D6-863B-455A-A56E-D66344587257}"/>
              </a:ext>
            </a:extLst>
          </p:cNvPr>
          <p:cNvSpPr>
            <a:spLocks noGrp="1"/>
          </p:cNvSpPr>
          <p:nvPr>
            <p:ph type="title"/>
          </p:nvPr>
        </p:nvSpPr>
        <p:spPr/>
        <p:txBody>
          <a:bodyPr/>
          <a:lstStyle/>
          <a:p>
            <a:r>
              <a:rPr lang="en-US"/>
              <a:t>What’s “in the box” and nearby?</a:t>
            </a:r>
          </a:p>
        </p:txBody>
      </p:sp>
      <p:sp>
        <p:nvSpPr>
          <p:cNvPr id="3" name="Content Placeholder 2">
            <a:extLst>
              <a:ext uri="{FF2B5EF4-FFF2-40B4-BE49-F238E27FC236}">
                <a16:creationId xmlns:a16="http://schemas.microsoft.com/office/drawing/2014/main" id="{A27D6DC6-03BF-4C8F-9D40-1D29D92CB5CC}"/>
              </a:ext>
            </a:extLst>
          </p:cNvPr>
          <p:cNvSpPr>
            <a:spLocks noGrp="1"/>
          </p:cNvSpPr>
          <p:nvPr>
            <p:ph sz="half" idx="4294967295"/>
          </p:nvPr>
        </p:nvSpPr>
        <p:spPr>
          <a:xfrm>
            <a:off x="559063" y="2165433"/>
            <a:ext cx="3529013" cy="4483100"/>
          </a:xfrm>
        </p:spPr>
        <p:txBody>
          <a:bodyPr>
            <a:normAutofit/>
          </a:bodyPr>
          <a:lstStyle/>
          <a:p>
            <a:pPr>
              <a:lnSpc>
                <a:spcPct val="100000"/>
              </a:lnSpc>
            </a:pPr>
            <a:endParaRPr lang="en-US"/>
          </a:p>
          <a:p>
            <a:pPr>
              <a:lnSpc>
                <a:spcPct val="100000"/>
              </a:lnSpc>
            </a:pPr>
            <a:endParaRPr lang="en-US"/>
          </a:p>
        </p:txBody>
      </p:sp>
      <p:sp>
        <p:nvSpPr>
          <p:cNvPr id="7" name="TextBox 6">
            <a:extLst>
              <a:ext uri="{FF2B5EF4-FFF2-40B4-BE49-F238E27FC236}">
                <a16:creationId xmlns:a16="http://schemas.microsoft.com/office/drawing/2014/main" id="{60B1A5ED-B0E3-88B0-53E1-EF678122FE15}"/>
              </a:ext>
            </a:extLst>
          </p:cNvPr>
          <p:cNvSpPr txBox="1"/>
          <p:nvPr/>
        </p:nvSpPr>
        <p:spPr>
          <a:xfrm>
            <a:off x="723882" y="1836031"/>
            <a:ext cx="3657304" cy="3753059"/>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rPr>
              <a:t>Features</a:t>
            </a:r>
          </a:p>
          <a:p>
            <a:endPar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MVVM &amp; XAML</a:t>
            </a:r>
          </a:p>
          <a:p>
            <a:r>
              <a:rPr lang="en-US">
                <a:latin typeface="Segoe UI Light" panose="020B0502040204020203" pitchFamily="34" charset="0"/>
                <a:ea typeface="Open Sans" panose="020B0606030504020204" pitchFamily="34" charset="0"/>
                <a:cs typeface="Segoe UI Light" panose="020B0502040204020203" pitchFamily="34" charset="0"/>
              </a:rPr>
              <a:t>Android, iOS, macOS, Windows</a:t>
            </a:r>
          </a:p>
          <a:p>
            <a:r>
              <a:rPr lang="en-US">
                <a:latin typeface="Segoe UI Light" panose="020B0502040204020203" pitchFamily="34" charset="0"/>
                <a:ea typeface="Open Sans" panose="020B0606030504020204" pitchFamily="34" charset="0"/>
                <a:cs typeface="Segoe UI Light" panose="020B0502040204020203" pitchFamily="34" charset="0"/>
              </a:rPr>
              <a:t>7 Layouts</a:t>
            </a:r>
          </a:p>
          <a:p>
            <a:r>
              <a:rPr lang="en-US">
                <a:latin typeface="Segoe UI Light" panose="020B0502040204020203" pitchFamily="34" charset="0"/>
                <a:ea typeface="Open Sans" panose="020B0606030504020204" pitchFamily="34" charset="0"/>
                <a:cs typeface="Segoe UI Light" panose="020B0502040204020203" pitchFamily="34" charset="0"/>
              </a:rPr>
              <a:t>44 Views</a:t>
            </a:r>
          </a:p>
          <a:p>
            <a:r>
              <a:rPr lang="en-US" err="1">
                <a:latin typeface="Segoe UI Light" panose="020B0502040204020203" pitchFamily="34" charset="0"/>
                <a:ea typeface="Open Sans" panose="020B0606030504020204" pitchFamily="34" charset="0"/>
                <a:cs typeface="Segoe UI Light" panose="020B0502040204020203" pitchFamily="34" charset="0"/>
              </a:rPr>
              <a:t>Maui.Essentials</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Maui.Graphics</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Xamarin.Forms</a:t>
            </a:r>
            <a:r>
              <a:rPr lang="en-US">
                <a:latin typeface="Segoe UI Light" panose="020B0502040204020203" pitchFamily="34" charset="0"/>
                <a:ea typeface="Open Sans" panose="020B0606030504020204" pitchFamily="34" charset="0"/>
                <a:cs typeface="Segoe UI Light" panose="020B0502040204020203" pitchFamily="34" charset="0"/>
              </a:rPr>
              <a:t> Compat</a:t>
            </a:r>
          </a:p>
          <a:p>
            <a:r>
              <a:rPr lang="en-US" err="1">
                <a:latin typeface="Segoe UI Light" panose="020B0502040204020203" pitchFamily="34" charset="0"/>
                <a:ea typeface="Open Sans" panose="020B0606030504020204" pitchFamily="34" charset="0"/>
                <a:cs typeface="Segoe UI Light" panose="020B0502040204020203" pitchFamily="34" charset="0"/>
              </a:rPr>
              <a:t>CommunityToolkit</a:t>
            </a:r>
            <a:r>
              <a:rPr lang="en-US">
                <a:latin typeface="Segoe UI Light" panose="020B0502040204020203" pitchFamily="34" charset="0"/>
                <a:ea typeface="Open Sans" panose="020B0606030504020204" pitchFamily="34" charset="0"/>
                <a:cs typeface="Segoe UI Light" panose="020B0502040204020203" pitchFamily="34" charset="0"/>
              </a:rPr>
              <a:t>.</a:t>
            </a:r>
          </a:p>
          <a:p>
            <a:r>
              <a:rPr lang="en-US">
                <a:latin typeface="Segoe UI Light" panose="020B0502040204020203" pitchFamily="34" charset="0"/>
                <a:ea typeface="Open Sans" panose="020B0606030504020204" pitchFamily="34" charset="0"/>
                <a:cs typeface="Segoe UI Light" panose="020B0502040204020203" pitchFamily="34" charset="0"/>
              </a:rPr>
              <a:t>  Maui</a:t>
            </a:r>
          </a:p>
          <a:p>
            <a:r>
              <a:rPr lang="en-US">
                <a:latin typeface="Segoe UI Light" panose="020B0502040204020203" pitchFamily="34" charset="0"/>
                <a:ea typeface="Open Sans" panose="020B0606030504020204" pitchFamily="34" charset="0"/>
                <a:cs typeface="Segoe UI Light" panose="020B0502040204020203" pitchFamily="34" charset="0"/>
              </a:rPr>
              <a:t>  </a:t>
            </a:r>
            <a:r>
              <a:rPr lang="en-US" err="1">
                <a:latin typeface="Segoe UI Light" panose="020B0502040204020203" pitchFamily="34" charset="0"/>
                <a:ea typeface="Open Sans" panose="020B0606030504020204" pitchFamily="34" charset="0"/>
                <a:cs typeface="Segoe UI Light" panose="020B0502040204020203" pitchFamily="34" charset="0"/>
              </a:rPr>
              <a:t>Maui.Markup</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  </a:t>
            </a:r>
            <a:r>
              <a:rPr lang="en-US" err="1">
                <a:latin typeface="Segoe UI Light" panose="020B0502040204020203" pitchFamily="34" charset="0"/>
                <a:ea typeface="Open Sans" panose="020B0606030504020204" pitchFamily="34" charset="0"/>
                <a:cs typeface="Segoe UI Light" panose="020B0502040204020203" pitchFamily="34" charset="0"/>
              </a:rPr>
              <a:t>Mvvm</a:t>
            </a:r>
            <a:endParaRPr lang="en-US">
              <a:latin typeface="Segoe UI Light" panose="020B0502040204020203" pitchFamily="34" charset="0"/>
              <a:ea typeface="Open Sans" panose="020B0606030504020204"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E484641F-E795-FDE2-DD17-4E86AE75FC90}"/>
              </a:ext>
            </a:extLst>
          </p:cNvPr>
          <p:cNvSpPr txBox="1"/>
          <p:nvPr/>
        </p:nvSpPr>
        <p:spPr>
          <a:xfrm>
            <a:off x="4680192" y="1836031"/>
            <a:ext cx="3657304" cy="4030057"/>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rPr>
              <a:t>New Capabilities</a:t>
            </a:r>
          </a:p>
          <a:p>
            <a:endPar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BlazorWebView</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Border</a:t>
            </a:r>
          </a:p>
          <a:p>
            <a:r>
              <a:rPr lang="en-US">
                <a:latin typeface="Segoe UI Light" panose="020B0502040204020203" pitchFamily="34" charset="0"/>
                <a:ea typeface="Open Sans" panose="020B0606030504020204" pitchFamily="34" charset="0"/>
                <a:cs typeface="Segoe UI Light" panose="020B0502040204020203" pitchFamily="34" charset="0"/>
              </a:rPr>
              <a:t>Shadows</a:t>
            </a:r>
          </a:p>
          <a:p>
            <a:r>
              <a:rPr lang="en-US" err="1">
                <a:latin typeface="Segoe UI Light" panose="020B0502040204020203" pitchFamily="34" charset="0"/>
                <a:ea typeface="Open Sans" panose="020B0606030504020204" pitchFamily="34" charset="0"/>
                <a:cs typeface="Segoe UI Light" panose="020B0502040204020203" pitchFamily="34" charset="0"/>
              </a:rPr>
              <a:t>GraphicsView</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MenuBar</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Window/Multi-Window</a:t>
            </a:r>
          </a:p>
          <a:p>
            <a:r>
              <a:rPr lang="en-US">
                <a:latin typeface="Segoe UI Light" panose="020B0502040204020203" pitchFamily="34" charset="0"/>
                <a:ea typeface="Open Sans" panose="020B0606030504020204" pitchFamily="34" charset="0"/>
                <a:cs typeface="Segoe UI Light" panose="020B0502040204020203" pitchFamily="34" charset="0"/>
              </a:rPr>
              <a:t>Default theme</a:t>
            </a:r>
          </a:p>
          <a:p>
            <a:r>
              <a:rPr lang="en-US" err="1">
                <a:latin typeface="Segoe UI Light" panose="020B0502040204020203" pitchFamily="34" charset="0"/>
                <a:ea typeface="Open Sans" panose="020B0606030504020204" pitchFamily="34" charset="0"/>
                <a:cs typeface="Segoe UI Light" panose="020B0502040204020203" pitchFamily="34" charset="0"/>
              </a:rPr>
              <a:t>AppIcon</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err="1">
                <a:latin typeface="Segoe UI Light" panose="020B0502040204020203" pitchFamily="34" charset="0"/>
                <a:ea typeface="Open Sans" panose="020B0606030504020204" pitchFamily="34" charset="0"/>
                <a:cs typeface="Segoe UI Light" panose="020B0502040204020203" pitchFamily="34" charset="0"/>
              </a:rPr>
              <a:t>SplashScreen</a:t>
            </a:r>
            <a:endParaRPr lang="en-US">
              <a:latin typeface="Segoe UI Light" panose="020B0502040204020203" pitchFamily="34" charset="0"/>
              <a:ea typeface="Open Sans" panose="020B0606030504020204" pitchFamily="34" charset="0"/>
              <a:cs typeface="Segoe UI Light" panose="020B0502040204020203"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Fonts</a:t>
            </a:r>
          </a:p>
          <a:p>
            <a:r>
              <a:rPr lang="en-US">
                <a:latin typeface="Segoe UI Light" panose="020B0502040204020203" pitchFamily="34" charset="0"/>
                <a:ea typeface="Open Sans" panose="020B0606030504020204" pitchFamily="34" charset="0"/>
                <a:cs typeface="Segoe UI Light" panose="020B0502040204020203" pitchFamily="34" charset="0"/>
              </a:rPr>
              <a:t>Images</a:t>
            </a:r>
          </a:p>
          <a:p>
            <a:r>
              <a:rPr lang="en-US">
                <a:latin typeface="Segoe UI Light" panose="020B0502040204020203" pitchFamily="34" charset="0"/>
                <a:ea typeface="Open Sans" panose="020B0606030504020204" pitchFamily="34" charset="0"/>
                <a:cs typeface="Segoe UI Light" panose="020B0502040204020203" pitchFamily="34" charset="0"/>
              </a:rPr>
              <a:t>Shell flyout templates</a:t>
            </a:r>
          </a:p>
        </p:txBody>
      </p:sp>
      <p:sp>
        <p:nvSpPr>
          <p:cNvPr id="11" name="TextBox 10">
            <a:extLst>
              <a:ext uri="{FF2B5EF4-FFF2-40B4-BE49-F238E27FC236}">
                <a16:creationId xmlns:a16="http://schemas.microsoft.com/office/drawing/2014/main" id="{36385231-2741-9D08-655D-7688EC4C1308}"/>
              </a:ext>
            </a:extLst>
          </p:cNvPr>
          <p:cNvSpPr txBox="1"/>
          <p:nvPr/>
        </p:nvSpPr>
        <p:spPr>
          <a:xfrm>
            <a:off x="8534696" y="1836031"/>
            <a:ext cx="3657304" cy="2645063"/>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rPr>
              <a:t>Changes from Xamarin</a:t>
            </a:r>
          </a:p>
          <a:p>
            <a:endParaRPr lang="en-US" sz="2000" b="1">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r>
              <a:rPr lang="en-US">
                <a:latin typeface="Segoe UI Light" panose="020B0502040204020203" pitchFamily="34" charset="0"/>
                <a:ea typeface="Open Sans" panose="020B0606030504020204" pitchFamily="34" charset="0"/>
                <a:cs typeface="Segoe UI Light" panose="020B0502040204020203" pitchFamily="34" charset="0"/>
              </a:rPr>
              <a:t>Color/Colors</a:t>
            </a:r>
          </a:p>
          <a:p>
            <a:r>
              <a:rPr lang="en-US" err="1">
                <a:latin typeface="Segoe UI Light" panose="020B0502040204020203" pitchFamily="34" charset="0"/>
                <a:ea typeface="Open Sans" panose="020B0606030504020204" pitchFamily="34" charset="0"/>
                <a:cs typeface="Segoe UI Light" panose="020B0502040204020203" pitchFamily="34" charset="0"/>
              </a:rPr>
              <a:t>Zero’d</a:t>
            </a:r>
            <a:r>
              <a:rPr lang="en-US">
                <a:latin typeface="Segoe UI Light" panose="020B0502040204020203" pitchFamily="34" charset="0"/>
                <a:ea typeface="Open Sans" panose="020B0606030504020204" pitchFamily="34" charset="0"/>
                <a:cs typeface="Segoe UI Light" panose="020B0502040204020203" pitchFamily="34" charset="0"/>
              </a:rPr>
              <a:t> defaults</a:t>
            </a:r>
          </a:p>
          <a:p>
            <a:r>
              <a:rPr lang="en-US">
                <a:latin typeface="Segoe UI Light" panose="020B0502040204020203" pitchFamily="34" charset="0"/>
                <a:ea typeface="Open Sans" panose="020B0606030504020204" pitchFamily="34" charset="0"/>
                <a:cs typeface="Segoe UI Light" panose="020B0502040204020203" pitchFamily="34" charset="0"/>
              </a:rPr>
              <a:t>Namespace</a:t>
            </a:r>
          </a:p>
          <a:p>
            <a:r>
              <a:rPr lang="en-US">
                <a:latin typeface="Segoe UI Light" panose="020B0502040204020203" pitchFamily="34" charset="0"/>
                <a:ea typeface="Open Sans" panose="020B0606030504020204" pitchFamily="34" charset="0"/>
                <a:cs typeface="Segoe UI Light" panose="020B0502040204020203" pitchFamily="34" charset="0"/>
              </a:rPr>
              <a:t>More XAMLC</a:t>
            </a:r>
          </a:p>
          <a:p>
            <a:r>
              <a:rPr lang="en-US">
                <a:latin typeface="Segoe UI Light" panose="020B0502040204020203" pitchFamily="34" charset="0"/>
                <a:ea typeface="Open Sans" panose="020B0606030504020204" pitchFamily="34" charset="0"/>
                <a:cs typeface="Segoe UI Light" panose="020B0502040204020203" pitchFamily="34" charset="0"/>
              </a:rPr>
              <a:t>App Startup</a:t>
            </a:r>
          </a:p>
          <a:p>
            <a:r>
              <a:rPr lang="en-US">
                <a:latin typeface="Segoe UI Light" panose="020B0502040204020203" pitchFamily="34" charset="0"/>
                <a:ea typeface="Open Sans" panose="020B0606030504020204" pitchFamily="34" charset="0"/>
                <a:cs typeface="Segoe UI Light" panose="020B0502040204020203" pitchFamily="34" charset="0"/>
              </a:rPr>
              <a:t>Lifecycle Events</a:t>
            </a:r>
          </a:p>
          <a:p>
            <a:r>
              <a:rPr lang="en-US">
                <a:latin typeface="Segoe UI Light" panose="020B0502040204020203" pitchFamily="34" charset="0"/>
                <a:ea typeface="Open Sans" panose="020B0606030504020204" pitchFamily="34" charset="0"/>
                <a:cs typeface="Segoe UI Light" panose="020B0502040204020203" pitchFamily="34" charset="0"/>
              </a:rPr>
              <a:t>.NET workloads</a:t>
            </a:r>
          </a:p>
        </p:txBody>
      </p:sp>
    </p:spTree>
    <p:extLst>
      <p:ext uri="{BB962C8B-B14F-4D97-AF65-F5344CB8AC3E}">
        <p14:creationId xmlns:p14="http://schemas.microsoft.com/office/powerpoint/2010/main" val="2708849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controls sample png">
            <a:extLst>
              <a:ext uri="{FF2B5EF4-FFF2-40B4-BE49-F238E27FC236}">
                <a16:creationId xmlns:a16="http://schemas.microsoft.com/office/drawing/2014/main" id="{0D8EFB52-CB56-951E-A5FB-19AB5DBD9B56}"/>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r="3112"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BA0213-27C7-CA4E-084F-20F54259E2A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latin typeface="+mj-lt"/>
                <a:ea typeface="+mj-ea"/>
                <a:cs typeface="+mj-cs"/>
              </a:rPr>
              <a:t>Over 50 Controls, Layouts and Views</a:t>
            </a:r>
          </a:p>
        </p:txBody>
      </p:sp>
    </p:spTree>
    <p:extLst>
      <p:ext uri="{BB962C8B-B14F-4D97-AF65-F5344CB8AC3E}">
        <p14:creationId xmlns:p14="http://schemas.microsoft.com/office/powerpoint/2010/main" val="31015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8730B-F5F2-4548-D8D0-944EFDC29B95}"/>
              </a:ext>
            </a:extLst>
          </p:cNvPr>
          <p:cNvSpPr>
            <a:spLocks noGrp="1"/>
          </p:cNvSpPr>
          <p:nvPr>
            <p:ph type="title"/>
          </p:nvPr>
        </p:nvSpPr>
        <p:spPr/>
        <p:txBody>
          <a:bodyPr/>
          <a:lstStyle/>
          <a:p>
            <a:r>
              <a:rPr lang="en-US"/>
              <a:t>Multi-window</a:t>
            </a:r>
          </a:p>
        </p:txBody>
      </p:sp>
      <p:pic>
        <p:nvPicPr>
          <p:cNvPr id="5" name="Picture 2">
            <a:extLst>
              <a:ext uri="{FF2B5EF4-FFF2-40B4-BE49-F238E27FC236}">
                <a16:creationId xmlns:a16="http://schemas.microsoft.com/office/drawing/2014/main" id="{0C4D01C7-EE48-35AE-6970-B1087C269A1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1950" y="2533679"/>
            <a:ext cx="11558587"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id="{781FC687-A079-5900-0821-19974C19C367}"/>
              </a:ext>
            </a:extLst>
          </p:cNvPr>
          <p:cNvGraphicFramePr>
            <a:graphicFrameLocks noChangeAspect="1"/>
          </p:cNvGraphicFramePr>
          <p:nvPr/>
        </p:nvGraphicFramePr>
        <p:xfrm>
          <a:off x="776675" y="1634549"/>
          <a:ext cx="7372157" cy="541766"/>
        </p:xfrm>
        <a:graphic>
          <a:graphicData uri="http://schemas.openxmlformats.org/presentationml/2006/ole">
            <mc:AlternateContent xmlns:mc="http://schemas.openxmlformats.org/markup-compatibility/2006">
              <mc:Choice xmlns:v="urn:schemas-microsoft-com:vml" Requires="v">
                <p:oleObj name="Bitmap Image" r:id="rId3" imgW="6221160" imgH="457200" progId="PBrush">
                  <p:embed/>
                </p:oleObj>
              </mc:Choice>
              <mc:Fallback>
                <p:oleObj name="Bitmap Image" r:id="rId3" imgW="6221160" imgH="457200" progId="PBrush">
                  <p:embed/>
                  <p:pic>
                    <p:nvPicPr>
                      <p:cNvPr id="8" name="Object 7">
                        <a:extLst>
                          <a:ext uri="{FF2B5EF4-FFF2-40B4-BE49-F238E27FC236}">
                            <a16:creationId xmlns:a16="http://schemas.microsoft.com/office/drawing/2014/main" id="{781FC687-A079-5900-0821-19974C19C367}"/>
                          </a:ext>
                        </a:extLst>
                      </p:cNvPr>
                      <p:cNvPicPr/>
                      <p:nvPr/>
                    </p:nvPicPr>
                    <p:blipFill>
                      <a:blip r:embed="rId4"/>
                      <a:stretch>
                        <a:fillRect/>
                      </a:stretch>
                    </p:blipFill>
                    <p:spPr>
                      <a:xfrm>
                        <a:off x="776675" y="1634549"/>
                        <a:ext cx="7372157" cy="541766"/>
                      </a:xfrm>
                      <a:prstGeom prst="rect">
                        <a:avLst/>
                      </a:prstGeom>
                    </p:spPr>
                  </p:pic>
                </p:oleObj>
              </mc:Fallback>
            </mc:AlternateContent>
          </a:graphicData>
        </a:graphic>
      </p:graphicFrame>
    </p:spTree>
    <p:extLst>
      <p:ext uri="{BB962C8B-B14F-4D97-AF65-F5344CB8AC3E}">
        <p14:creationId xmlns:p14="http://schemas.microsoft.com/office/powerpoint/2010/main" val="200105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605E-E698-4595-195C-FD91D3551A12}"/>
              </a:ext>
            </a:extLst>
          </p:cNvPr>
          <p:cNvSpPr>
            <a:spLocks noGrp="1"/>
          </p:cNvSpPr>
          <p:nvPr>
            <p:ph type="title"/>
          </p:nvPr>
        </p:nvSpPr>
        <p:spPr/>
        <p:txBody>
          <a:bodyPr/>
          <a:lstStyle/>
          <a:p>
            <a:r>
              <a:rPr lang="en-US"/>
              <a:t>Beyond UI</a:t>
            </a:r>
          </a:p>
        </p:txBody>
      </p:sp>
      <p:sp>
        <p:nvSpPr>
          <p:cNvPr id="3" name="Content Placeholder 2">
            <a:extLst>
              <a:ext uri="{FF2B5EF4-FFF2-40B4-BE49-F238E27FC236}">
                <a16:creationId xmlns:a16="http://schemas.microsoft.com/office/drawing/2014/main" id="{45674154-DFEA-A631-3770-E5B4550F3DCD}"/>
              </a:ext>
            </a:extLst>
          </p:cNvPr>
          <p:cNvSpPr>
            <a:spLocks noGrp="1"/>
          </p:cNvSpPr>
          <p:nvPr>
            <p:ph idx="1"/>
          </p:nvPr>
        </p:nvSpPr>
        <p:spPr>
          <a:xfrm>
            <a:off x="838200" y="1825625"/>
            <a:ext cx="4079661" cy="4351338"/>
          </a:xfrm>
        </p:spPr>
        <p:txBody>
          <a:bodyPr>
            <a:normAutofit/>
          </a:bodyPr>
          <a:lstStyle/>
          <a:p>
            <a:pPr marL="0" indent="0">
              <a:buNone/>
            </a:pPr>
            <a:r>
              <a:rPr lang="en-US" sz="2400"/>
              <a:t>Simple access to APIs</a:t>
            </a:r>
          </a:p>
          <a:p>
            <a:pPr marL="0" indent="0">
              <a:buNone/>
            </a:pPr>
            <a:r>
              <a:rPr lang="en-US" sz="2400"/>
              <a:t>Access services and features of each platform</a:t>
            </a:r>
          </a:p>
          <a:p>
            <a:pPr marL="457200" lvl="1" indent="0">
              <a:buNone/>
            </a:pPr>
            <a:r>
              <a:rPr lang="en-US" sz="2000"/>
              <a:t>App actions</a:t>
            </a:r>
          </a:p>
          <a:p>
            <a:pPr marL="457200" lvl="1" indent="0">
              <a:buNone/>
            </a:pPr>
            <a:r>
              <a:rPr lang="en-US" sz="2000"/>
              <a:t>Clipboard</a:t>
            </a:r>
          </a:p>
          <a:p>
            <a:pPr marL="457200" lvl="1" indent="0">
              <a:buNone/>
            </a:pPr>
            <a:r>
              <a:rPr lang="en-US" sz="2000"/>
              <a:t>Device sensors</a:t>
            </a:r>
          </a:p>
          <a:p>
            <a:pPr marL="457200" lvl="1" indent="0">
              <a:buNone/>
            </a:pPr>
            <a:r>
              <a:rPr lang="en-US" sz="2000"/>
              <a:t>File system</a:t>
            </a:r>
          </a:p>
          <a:p>
            <a:pPr marL="457200" lvl="1" indent="0">
              <a:buNone/>
            </a:pPr>
            <a:r>
              <a:rPr lang="en-US" sz="2000"/>
              <a:t>Network</a:t>
            </a:r>
          </a:p>
          <a:p>
            <a:pPr marL="457200" lvl="1" indent="0">
              <a:buNone/>
            </a:pPr>
            <a:r>
              <a:rPr lang="en-US" sz="2000"/>
              <a:t>Notifications</a:t>
            </a:r>
          </a:p>
          <a:p>
            <a:pPr marL="457200" lvl="1" indent="0">
              <a:buNone/>
            </a:pPr>
            <a:r>
              <a:rPr lang="en-US" sz="2000"/>
              <a:t>+More</a:t>
            </a:r>
          </a:p>
        </p:txBody>
      </p:sp>
      <p:pic>
        <p:nvPicPr>
          <p:cNvPr id="2050" name="Picture 2" descr="Image platform integrations png">
            <a:extLst>
              <a:ext uri="{FF2B5EF4-FFF2-40B4-BE49-F238E27FC236}">
                <a16:creationId xmlns:a16="http://schemas.microsoft.com/office/drawing/2014/main" id="{7C16FDA3-EE73-2B5A-346A-6EC908A7DA3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11303" y="727427"/>
            <a:ext cx="6569596" cy="46177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a:extLst>
              <a:ext uri="{FF2B5EF4-FFF2-40B4-BE49-F238E27FC236}">
                <a16:creationId xmlns:a16="http://schemas.microsoft.com/office/drawing/2014/main" id="{0B050951-A4BB-0D0D-012A-10A9015E6261}"/>
              </a:ext>
            </a:extLst>
          </p:cNvPr>
          <p:cNvGraphicFramePr>
            <a:graphicFrameLocks noChangeAspect="1"/>
          </p:cNvGraphicFramePr>
          <p:nvPr/>
        </p:nvGraphicFramePr>
        <p:xfrm>
          <a:off x="5238342" y="5584694"/>
          <a:ext cx="6642557" cy="767130"/>
        </p:xfrm>
        <a:graphic>
          <a:graphicData uri="http://schemas.openxmlformats.org/presentationml/2006/ole">
            <mc:AlternateContent xmlns:mc="http://schemas.openxmlformats.org/markup-compatibility/2006">
              <mc:Choice xmlns:v="urn:schemas-microsoft-com:vml" Requires="v">
                <p:oleObj name="Bitmap Image" r:id="rId3" imgW="8344080" imgH="963360" progId="PBrush">
                  <p:embed/>
                </p:oleObj>
              </mc:Choice>
              <mc:Fallback>
                <p:oleObj name="Bitmap Image" r:id="rId3" imgW="8344080" imgH="963360" progId="PBrush">
                  <p:embed/>
                  <p:pic>
                    <p:nvPicPr>
                      <p:cNvPr id="4" name="Object 3">
                        <a:extLst>
                          <a:ext uri="{FF2B5EF4-FFF2-40B4-BE49-F238E27FC236}">
                            <a16:creationId xmlns:a16="http://schemas.microsoft.com/office/drawing/2014/main" id="{0B050951-A4BB-0D0D-012A-10A9015E6261}"/>
                          </a:ext>
                        </a:extLst>
                      </p:cNvPr>
                      <p:cNvPicPr/>
                      <p:nvPr/>
                    </p:nvPicPr>
                    <p:blipFill>
                      <a:blip r:embed="rId4"/>
                      <a:stretch>
                        <a:fillRect/>
                      </a:stretch>
                    </p:blipFill>
                    <p:spPr>
                      <a:xfrm>
                        <a:off x="5238342" y="5584694"/>
                        <a:ext cx="6642557" cy="767130"/>
                      </a:xfrm>
                      <a:prstGeom prst="rect">
                        <a:avLst/>
                      </a:prstGeom>
                    </p:spPr>
                  </p:pic>
                </p:oleObj>
              </mc:Fallback>
            </mc:AlternateContent>
          </a:graphicData>
        </a:graphic>
      </p:graphicFrame>
    </p:spTree>
    <p:extLst>
      <p:ext uri="{BB962C8B-B14F-4D97-AF65-F5344CB8AC3E}">
        <p14:creationId xmlns:p14="http://schemas.microsoft.com/office/powerpoint/2010/main" val="2715856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756542" y="3969824"/>
            <a:ext cx="8747439" cy="249565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73761" y="1440647"/>
            <a:ext cx="8761848" cy="2083303"/>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GAMES</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2956790"/>
            <a:ext cx="7635039" cy="1098224"/>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29399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1059662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14"/>
                                        </p:tgtEl>
                                        <p:attrNameLst>
                                          <p:attrName>ppt_x</p:attrName>
                                          <p:attrName>ppt_y</p:attrName>
                                        </p:attrNameLst>
                                      </p:cBhvr>
                                      <p:rCtr x="0" y="-9051"/>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a:t>Blazor hybrid desktop apps</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General availability in </a:t>
            </a: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algn="ctr"/>
            <a:r>
              <a:rPr lang="en-US" sz="1600"/>
              <a:t>Can use native app </a:t>
            </a:r>
          </a:p>
          <a:p>
            <a:pPr algn="ctr"/>
            <a:r>
              <a:rPr lang="en-US" sz="1600"/>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1986" cy="338554"/>
                </a:xfrm>
                <a:prstGeom prst="rect">
                  <a:avLst/>
                </a:prstGeom>
                <a:noFill/>
              </p:spPr>
              <p:txBody>
                <a:bodyPr wrap="none" rtlCol="0">
                  <a:spAutoFit/>
                </a:bodyPr>
                <a:lstStyle/>
                <a:p>
                  <a:r>
                    <a:rPr lang="en-US" sz="1400"/>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20683" cy="276999"/>
                </a:xfrm>
                <a:prstGeom prst="rect">
                  <a:avLst/>
                </a:prstGeom>
                <a:noFill/>
              </p:spPr>
              <p:txBody>
                <a:bodyPr wrap="none" rtlCol="0">
                  <a:spAutoFit/>
                </a:bodyPr>
                <a:lstStyle/>
                <a:p>
                  <a:r>
                    <a:rPr lang="en-US" sz="1200"/>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
        <p:nvSpPr>
          <p:cNvPr id="178" name="Flowchart: Process 177">
            <a:extLst>
              <a:ext uri="{FF2B5EF4-FFF2-40B4-BE49-F238E27FC236}">
                <a16:creationId xmlns:a16="http://schemas.microsoft.com/office/drawing/2014/main" id="{F099E1C0-966A-4CBA-898C-3417993E4A28}"/>
              </a:ext>
            </a:extLst>
          </p:cNvPr>
          <p:cNvSpPr/>
          <p:nvPr/>
        </p:nvSpPr>
        <p:spPr>
          <a:xfrm>
            <a:off x="3242388" y="4298029"/>
            <a:ext cx="2232635" cy="1631372"/>
          </a:xfrm>
          <a:prstGeom prst="flowChartProcess">
            <a:avLst/>
          </a:prstGeom>
          <a:solidFill>
            <a:srgbClr val="00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5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8">
                                            <p:txEl>
                                              <p:pRg st="2" end="2"/>
                                            </p:txEl>
                                          </p:spTgt>
                                        </p:tgtEl>
                                        <p:attrNameLst>
                                          <p:attrName>style.visibility</p:attrName>
                                        </p:attrNameLst>
                                      </p:cBhvr>
                                      <p:to>
                                        <p:strVal val="visible"/>
                                      </p:to>
                                    </p:set>
                                    <p:animEffect transition="in" filter="fade">
                                      <p:cBhvr>
                                        <p:cTn id="28" dur="500"/>
                                        <p:tgtEl>
                                          <p:spTgt spid="5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xEl>
                                              <p:pRg st="4" end="4"/>
                                            </p:txEl>
                                          </p:spTgt>
                                        </p:tgtEl>
                                        <p:attrNameLst>
                                          <p:attrName>style.visibility</p:attrName>
                                        </p:attrNameLst>
                                      </p:cBhvr>
                                      <p:to>
                                        <p:strVal val="visible"/>
                                      </p:to>
                                    </p:set>
                                    <p:animEffect transition="in" filter="fade">
                                      <p:cBhvr>
                                        <p:cTn id="33" dur="500"/>
                                        <p:tgtEl>
                                          <p:spTgt spid="5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xEl>
                                              <p:pRg st="6" end="6"/>
                                            </p:txEl>
                                          </p:spTgt>
                                        </p:tgtEl>
                                        <p:attrNameLst>
                                          <p:attrName>style.visibility</p:attrName>
                                        </p:attrNameLst>
                                      </p:cBhvr>
                                      <p:to>
                                        <p:strVal val="visible"/>
                                      </p:to>
                                    </p:set>
                                    <p:animEffect transition="in" filter="fade">
                                      <p:cBhvr>
                                        <p:cTn id="38"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412895-E725-B836-A047-1E26E397C12C}"/>
              </a:ext>
            </a:extLst>
          </p:cNvPr>
          <p:cNvSpPr>
            <a:spLocks noGrp="1"/>
          </p:cNvSpPr>
          <p:nvPr>
            <p:ph type="title"/>
          </p:nvPr>
        </p:nvSpPr>
        <p:spPr>
          <a:xfrm>
            <a:off x="831850" y="1709738"/>
            <a:ext cx="10515600" cy="2852737"/>
          </a:xfrm>
        </p:spPr>
        <p:txBody>
          <a:bodyPr/>
          <a:lstStyle/>
          <a:p>
            <a:r>
              <a:rPr lang="en-US"/>
              <a:t>Hybrid</a:t>
            </a:r>
          </a:p>
        </p:txBody>
      </p:sp>
      <p:sp>
        <p:nvSpPr>
          <p:cNvPr id="10" name="Text Placeholder 2">
            <a:extLst>
              <a:ext uri="{FF2B5EF4-FFF2-40B4-BE49-F238E27FC236}">
                <a16:creationId xmlns:a16="http://schemas.microsoft.com/office/drawing/2014/main" id="{4091FB46-FE85-2140-A373-CEAEDA5AD4ED}"/>
              </a:ext>
            </a:extLst>
          </p:cNvPr>
          <p:cNvSpPr>
            <a:spLocks noGrp="1"/>
          </p:cNvSpPr>
          <p:nvPr>
            <p:ph type="body" idx="1"/>
          </p:nvPr>
        </p:nvSpPr>
        <p:spPr>
          <a:xfrm>
            <a:off x="831850" y="4589463"/>
            <a:ext cx="10515600" cy="1500187"/>
          </a:xfrm>
        </p:spPr>
        <p:txBody>
          <a:bodyPr/>
          <a:lstStyle/>
          <a:p>
            <a:r>
              <a:rPr lang="en-US"/>
              <a:t>Bring native client capabilities to your web apps.</a:t>
            </a:r>
          </a:p>
        </p:txBody>
      </p:sp>
      <p:pic>
        <p:nvPicPr>
          <p:cNvPr id="11" name="Graphic 10">
            <a:extLst>
              <a:ext uri="{FF2B5EF4-FFF2-40B4-BE49-F238E27FC236}">
                <a16:creationId xmlns:a16="http://schemas.microsoft.com/office/drawing/2014/main" id="{3BED25C9-DEC7-8807-D54E-C9C489C403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7595" y="3429000"/>
            <a:ext cx="2318809" cy="1898241"/>
          </a:xfrm>
          <a:prstGeom prst="rect">
            <a:avLst/>
          </a:prstGeom>
        </p:spPr>
      </p:pic>
    </p:spTree>
    <p:extLst>
      <p:ext uri="{BB962C8B-B14F-4D97-AF65-F5344CB8AC3E}">
        <p14:creationId xmlns:p14="http://schemas.microsoft.com/office/powerpoint/2010/main" val="79879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p:txBody>
          <a:bodyPr/>
          <a:lstStyle/>
          <a:p>
            <a:r>
              <a:rPr lang="en-US"/>
              <a:t>Blazor – full stack web apps with .NET</a:t>
            </a:r>
          </a:p>
        </p:txBody>
      </p:sp>
      <p:grpSp>
        <p:nvGrpSpPr>
          <p:cNvPr id="3" name="Group 2">
            <a:extLst>
              <a:ext uri="{FF2B5EF4-FFF2-40B4-BE49-F238E27FC236}">
                <a16:creationId xmlns:a16="http://schemas.microsoft.com/office/drawing/2014/main" id="{91A4CD04-29DC-61F6-AAFB-13FD83625B8B}"/>
              </a:ext>
            </a:extLst>
          </p:cNvPr>
          <p:cNvGrpSpPr/>
          <p:nvPr/>
        </p:nvGrpSpPr>
        <p:grpSpPr>
          <a:xfrm>
            <a:off x="3301361" y="2395470"/>
            <a:ext cx="5589277" cy="2067059"/>
            <a:chOff x="6928605" y="2969863"/>
            <a:chExt cx="4264667" cy="1577184"/>
          </a:xfrm>
        </p:grpSpPr>
        <p:grpSp>
          <p:nvGrpSpPr>
            <p:cNvPr id="4" name="webinar" descr="webinar">
              <a:extLst>
                <a:ext uri="{FF2B5EF4-FFF2-40B4-BE49-F238E27FC236}">
                  <a16:creationId xmlns:a16="http://schemas.microsoft.com/office/drawing/2014/main" id="{9314752B-52B9-5B89-A6E6-7AC2BBBCE170}"/>
                </a:ext>
              </a:extLst>
            </p:cNvPr>
            <p:cNvGrpSpPr/>
            <p:nvPr/>
          </p:nvGrpSpPr>
          <p:grpSpPr>
            <a:xfrm>
              <a:off x="9731424" y="3025515"/>
              <a:ext cx="1330141" cy="1053290"/>
              <a:chOff x="9150173" y="4887577"/>
              <a:chExt cx="416094" cy="329490"/>
            </a:xfrm>
          </p:grpSpPr>
          <p:sp>
            <p:nvSpPr>
              <p:cNvPr id="20" name="Freeform: Shape 366">
                <a:extLst>
                  <a:ext uri="{FF2B5EF4-FFF2-40B4-BE49-F238E27FC236}">
                    <a16:creationId xmlns:a16="http://schemas.microsoft.com/office/drawing/2014/main" id="{68BB8A25-D077-253F-FED0-B11A085D4283}"/>
                  </a:ext>
                </a:extLst>
              </p:cNvPr>
              <p:cNvSpPr/>
              <p:nvPr/>
            </p:nvSpPr>
            <p:spPr>
              <a:xfrm>
                <a:off x="9150173" y="4896330"/>
                <a:ext cx="416094" cy="320737"/>
              </a:xfrm>
              <a:custGeom>
                <a:avLst/>
                <a:gdLst>
                  <a:gd name="connsiteX0" fmla="*/ 1475 w 416093"/>
                  <a:gd name="connsiteY0" fmla="*/ 321865 h 320737"/>
                  <a:gd name="connsiteX1" fmla="*/ 417568 w 416093"/>
                  <a:gd name="connsiteY1" fmla="*/ 321865 h 320737"/>
                  <a:gd name="connsiteX2" fmla="*/ 417568 w 416093"/>
                  <a:gd name="connsiteY2" fmla="*/ 1475 h 320737"/>
                  <a:gd name="connsiteX3" fmla="*/ 1475 w 416093"/>
                  <a:gd name="connsiteY3" fmla="*/ 1475 h 320737"/>
                  <a:gd name="connsiteX4" fmla="*/ 1475 w 416093"/>
                  <a:gd name="connsiteY4" fmla="*/ 321865 h 320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320737">
                    <a:moveTo>
                      <a:pt x="1475" y="321865"/>
                    </a:moveTo>
                    <a:lnTo>
                      <a:pt x="417568" y="321865"/>
                    </a:lnTo>
                    <a:lnTo>
                      <a:pt x="417568" y="1475"/>
                    </a:lnTo>
                    <a:lnTo>
                      <a:pt x="1475" y="1475"/>
                    </a:lnTo>
                    <a:lnTo>
                      <a:pt x="1475" y="321865"/>
                    </a:lnTo>
                    <a:close/>
                  </a:path>
                </a:pathLst>
              </a:custGeom>
              <a:solidFill>
                <a:srgbClr val="0078D4"/>
              </a:solidFill>
              <a:ln w="4321" cap="flat">
                <a:noFill/>
                <a:prstDash val="solid"/>
                <a:miter/>
              </a:ln>
            </p:spPr>
            <p:txBody>
              <a:bodyPr rtlCol="0" anchor="ctr"/>
              <a:lstStyle/>
              <a:p>
                <a:endParaRPr lang="en-US"/>
              </a:p>
            </p:txBody>
          </p:sp>
          <p:sp>
            <p:nvSpPr>
              <p:cNvPr id="21" name="Freeform: Shape 368">
                <a:extLst>
                  <a:ext uri="{FF2B5EF4-FFF2-40B4-BE49-F238E27FC236}">
                    <a16:creationId xmlns:a16="http://schemas.microsoft.com/office/drawing/2014/main" id="{A3CEF613-4711-92C8-D24A-B2B38D760709}"/>
                  </a:ext>
                </a:extLst>
              </p:cNvPr>
              <p:cNvSpPr/>
              <p:nvPr/>
            </p:nvSpPr>
            <p:spPr>
              <a:xfrm>
                <a:off x="9150173" y="4887577"/>
                <a:ext cx="416094" cy="43343"/>
              </a:xfrm>
              <a:custGeom>
                <a:avLst/>
                <a:gdLst>
                  <a:gd name="connsiteX0" fmla="*/ 1475 w 416093"/>
                  <a:gd name="connsiteY0" fmla="*/ 44836 h 43342"/>
                  <a:gd name="connsiteX1" fmla="*/ 417422 w 416093"/>
                  <a:gd name="connsiteY1" fmla="*/ 44836 h 43342"/>
                  <a:gd name="connsiteX2" fmla="*/ 417422 w 416093"/>
                  <a:gd name="connsiteY2" fmla="*/ 1475 h 43342"/>
                  <a:gd name="connsiteX3" fmla="*/ 1475 w 416093"/>
                  <a:gd name="connsiteY3" fmla="*/ 1475 h 43342"/>
                  <a:gd name="connsiteX4" fmla="*/ 1475 w 416093"/>
                  <a:gd name="connsiteY4" fmla="*/ 44836 h 4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43342">
                    <a:moveTo>
                      <a:pt x="1475" y="44836"/>
                    </a:moveTo>
                    <a:lnTo>
                      <a:pt x="417422" y="44836"/>
                    </a:lnTo>
                    <a:lnTo>
                      <a:pt x="417422" y="1475"/>
                    </a:lnTo>
                    <a:lnTo>
                      <a:pt x="1475" y="1475"/>
                    </a:lnTo>
                    <a:lnTo>
                      <a:pt x="1475" y="44836"/>
                    </a:lnTo>
                    <a:close/>
                  </a:path>
                </a:pathLst>
              </a:custGeom>
              <a:solidFill>
                <a:srgbClr val="50E6FF"/>
              </a:solidFill>
              <a:ln w="4321" cap="flat">
                <a:noFill/>
                <a:prstDash val="solid"/>
                <a:miter/>
              </a:ln>
            </p:spPr>
            <p:txBody>
              <a:bodyPr rtlCol="0" anchor="ctr"/>
              <a:lstStyle/>
              <a:p>
                <a:endParaRPr lang="en-US"/>
              </a:p>
            </p:txBody>
          </p:sp>
          <p:sp>
            <p:nvSpPr>
              <p:cNvPr id="22" name="Freeform: Shape 369">
                <a:extLst>
                  <a:ext uri="{FF2B5EF4-FFF2-40B4-BE49-F238E27FC236}">
                    <a16:creationId xmlns:a16="http://schemas.microsoft.com/office/drawing/2014/main" id="{3E33F6C6-151D-E425-BC10-940C9C234C26}"/>
                  </a:ext>
                </a:extLst>
              </p:cNvPr>
              <p:cNvSpPr/>
              <p:nvPr/>
            </p:nvSpPr>
            <p:spPr>
              <a:xfrm>
                <a:off x="9204411" y="4899547"/>
                <a:ext cx="21672" cy="21671"/>
              </a:xfrm>
              <a:custGeom>
                <a:avLst/>
                <a:gdLst>
                  <a:gd name="connsiteX0" fmla="*/ 12059 w 21671"/>
                  <a:gd name="connsiteY0" fmla="*/ 22644 h 21671"/>
                  <a:gd name="connsiteX1" fmla="*/ 22645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5" y="17905"/>
                      <a:pt x="22645" y="12059"/>
                    </a:cubicBezTo>
                    <a:cubicBezTo>
                      <a:pt x="22645"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endParaRPr lang="en-US"/>
              </a:p>
            </p:txBody>
          </p:sp>
          <p:sp>
            <p:nvSpPr>
              <p:cNvPr id="23" name="Freeform: Shape 370">
                <a:extLst>
                  <a:ext uri="{FF2B5EF4-FFF2-40B4-BE49-F238E27FC236}">
                    <a16:creationId xmlns:a16="http://schemas.microsoft.com/office/drawing/2014/main" id="{0439C596-DDFD-1C14-39F0-9880213737C0}"/>
                  </a:ext>
                </a:extLst>
              </p:cNvPr>
              <p:cNvSpPr/>
              <p:nvPr/>
            </p:nvSpPr>
            <p:spPr>
              <a:xfrm>
                <a:off x="9171561"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endParaRPr lang="en-US"/>
              </a:p>
            </p:txBody>
          </p:sp>
          <p:sp>
            <p:nvSpPr>
              <p:cNvPr id="24" name="Freeform: Shape 371">
                <a:extLst>
                  <a:ext uri="{FF2B5EF4-FFF2-40B4-BE49-F238E27FC236}">
                    <a16:creationId xmlns:a16="http://schemas.microsoft.com/office/drawing/2014/main" id="{89A409E8-DE83-4227-0E51-ED75A2EADCFD}"/>
                  </a:ext>
                </a:extLst>
              </p:cNvPr>
              <p:cNvSpPr/>
              <p:nvPr/>
            </p:nvSpPr>
            <p:spPr>
              <a:xfrm>
                <a:off x="9237989"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endParaRPr lang="en-US"/>
              </a:p>
            </p:txBody>
          </p:sp>
        </p:grpSp>
        <p:pic>
          <p:nvPicPr>
            <p:cNvPr id="5" name="Picture 8">
              <a:extLst>
                <a:ext uri="{FF2B5EF4-FFF2-40B4-BE49-F238E27FC236}">
                  <a16:creationId xmlns:a16="http://schemas.microsoft.com/office/drawing/2014/main" id="{786B524D-7595-39C9-6EEC-335AB381E66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91" r="491"/>
            <a:stretch/>
          </p:blipFill>
          <p:spPr>
            <a:xfrm>
              <a:off x="10270596" y="3522402"/>
              <a:ext cx="922676" cy="931824"/>
            </a:xfrm>
            <a:prstGeom prst="rect">
              <a:avLst/>
            </a:prstGeom>
          </p:spPr>
        </p:pic>
        <p:grpSp>
          <p:nvGrpSpPr>
            <p:cNvPr id="6" name="serverless" descr="serverless ">
              <a:extLst>
                <a:ext uri="{FF2B5EF4-FFF2-40B4-BE49-F238E27FC236}">
                  <a16:creationId xmlns:a16="http://schemas.microsoft.com/office/drawing/2014/main" id="{B49F7401-2854-B127-08BA-87BBD8F21442}"/>
                </a:ext>
              </a:extLst>
            </p:cNvPr>
            <p:cNvGrpSpPr/>
            <p:nvPr/>
          </p:nvGrpSpPr>
          <p:grpSpPr>
            <a:xfrm>
              <a:off x="6928605" y="2969863"/>
              <a:ext cx="757962" cy="1299355"/>
              <a:chOff x="2670597" y="2113272"/>
              <a:chExt cx="254508" cy="436297"/>
            </a:xfrm>
          </p:grpSpPr>
          <p:sp>
            <p:nvSpPr>
              <p:cNvPr id="13" name="Freeform: Shape 207">
                <a:extLst>
                  <a:ext uri="{FF2B5EF4-FFF2-40B4-BE49-F238E27FC236}">
                    <a16:creationId xmlns:a16="http://schemas.microsoft.com/office/drawing/2014/main" id="{7C2AE98B-3E1A-6734-3007-63D0A6E96DC4}"/>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endParaRPr lang="en-US"/>
              </a:p>
            </p:txBody>
          </p:sp>
          <p:sp>
            <p:nvSpPr>
              <p:cNvPr id="14" name="Freeform: Shape 208">
                <a:extLst>
                  <a:ext uri="{FF2B5EF4-FFF2-40B4-BE49-F238E27FC236}">
                    <a16:creationId xmlns:a16="http://schemas.microsoft.com/office/drawing/2014/main" id="{80CBA83B-D5D5-CBD2-C1EB-CDF1B9104737}"/>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endParaRPr lang="en-US"/>
              </a:p>
            </p:txBody>
          </p:sp>
          <p:sp>
            <p:nvSpPr>
              <p:cNvPr id="15" name="Freeform: Shape 209">
                <a:extLst>
                  <a:ext uri="{FF2B5EF4-FFF2-40B4-BE49-F238E27FC236}">
                    <a16:creationId xmlns:a16="http://schemas.microsoft.com/office/drawing/2014/main" id="{A007C819-E045-9A62-59F7-9BE90AB40AE1}"/>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endParaRPr lang="en-US"/>
              </a:p>
            </p:txBody>
          </p:sp>
          <p:sp>
            <p:nvSpPr>
              <p:cNvPr id="16" name="Freeform: Shape 210">
                <a:extLst>
                  <a:ext uri="{FF2B5EF4-FFF2-40B4-BE49-F238E27FC236}">
                    <a16:creationId xmlns:a16="http://schemas.microsoft.com/office/drawing/2014/main" id="{47661E9F-29B0-8204-A050-79B80FBA2C7D}"/>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endParaRPr lang="en-US"/>
              </a:p>
            </p:txBody>
          </p:sp>
          <p:sp>
            <p:nvSpPr>
              <p:cNvPr id="19" name="Freeform: Shape 211">
                <a:extLst>
                  <a:ext uri="{FF2B5EF4-FFF2-40B4-BE49-F238E27FC236}">
                    <a16:creationId xmlns:a16="http://schemas.microsoft.com/office/drawing/2014/main" id="{2A6BFC75-EA0A-0557-7579-21AD44A4044E}"/>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pic>
          <p:nvPicPr>
            <p:cNvPr id="8" name="Picture 8">
              <a:extLst>
                <a:ext uri="{FF2B5EF4-FFF2-40B4-BE49-F238E27FC236}">
                  <a16:creationId xmlns:a16="http://schemas.microsoft.com/office/drawing/2014/main" id="{B54B4096-1114-9348-FB1D-3450FD97324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491" r="491"/>
            <a:stretch/>
          </p:blipFill>
          <p:spPr>
            <a:xfrm>
              <a:off x="7388186" y="3522402"/>
              <a:ext cx="922676" cy="931824"/>
            </a:xfrm>
            <a:prstGeom prst="rect">
              <a:avLst/>
            </a:prstGeom>
          </p:spPr>
        </p:pic>
        <p:sp>
          <p:nvSpPr>
            <p:cNvPr id="10" name="Arc 9">
              <a:extLst>
                <a:ext uri="{FF2B5EF4-FFF2-40B4-BE49-F238E27FC236}">
                  <a16:creationId xmlns:a16="http://schemas.microsoft.com/office/drawing/2014/main" id="{CF9F4091-7C3F-38C1-3F02-07967AFA728E}"/>
                </a:ext>
              </a:extLst>
            </p:cNvPr>
            <p:cNvSpPr/>
            <p:nvPr/>
          </p:nvSpPr>
          <p:spPr>
            <a:xfrm>
              <a:off x="8207073" y="3068765"/>
              <a:ext cx="1650564" cy="1290571"/>
            </a:xfrm>
            <a:prstGeom prst="arc">
              <a:avLst>
                <a:gd name="adj1" fmla="val 12092794"/>
                <a:gd name="adj2" fmla="val 20221933"/>
              </a:avLst>
            </a:prstGeom>
            <a:ln w="63500" cap="rnd">
              <a:solidFill>
                <a:srgbClr val="FFFFFF"/>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1DF6A953-BE54-1499-EE84-422EBD98D668}"/>
                </a:ext>
              </a:extLst>
            </p:cNvPr>
            <p:cNvSpPr/>
            <p:nvPr/>
          </p:nvSpPr>
          <p:spPr>
            <a:xfrm rot="10800000">
              <a:off x="8207073" y="3256476"/>
              <a:ext cx="1650564" cy="1290571"/>
            </a:xfrm>
            <a:prstGeom prst="arc">
              <a:avLst>
                <a:gd name="adj1" fmla="val 12092794"/>
                <a:gd name="adj2" fmla="val 20221933"/>
              </a:avLst>
            </a:prstGeom>
            <a:ln w="63500" cap="rnd">
              <a:solidFill>
                <a:srgbClr val="FFFFFF"/>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5309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0"/>
                                  </p:stCondLst>
                                  <p:childTnLst>
                                    <p:animMotion origin="layout" path="M 0 0 L 0 -0.02245 " pathEditMode="relative" rAng="0" ptsTypes="AA">
                                      <p:cBhvr>
                                        <p:cTn id="9" dur="500" spd="-100000" fill="hold"/>
                                        <p:tgtEl>
                                          <p:spTgt spid="3"/>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5649-2828-C3B9-01D9-0334CBF9046C}"/>
              </a:ext>
            </a:extLst>
          </p:cNvPr>
          <p:cNvSpPr>
            <a:spLocks noGrp="1"/>
          </p:cNvSpPr>
          <p:nvPr>
            <p:ph type="title"/>
          </p:nvPr>
        </p:nvSpPr>
        <p:spPr/>
        <p:txBody>
          <a:bodyPr/>
          <a:lstStyle/>
          <a:p>
            <a:r>
              <a:rPr lang="en-US"/>
              <a:t>Blazor hybrid apps</a:t>
            </a:r>
          </a:p>
        </p:txBody>
      </p:sp>
      <p:sp>
        <p:nvSpPr>
          <p:cNvPr id="4" name="Rounded Rectangle 58">
            <a:extLst>
              <a:ext uri="{FF2B5EF4-FFF2-40B4-BE49-F238E27FC236}">
                <a16:creationId xmlns:a16="http://schemas.microsoft.com/office/drawing/2014/main" id="{FA5DC1B4-3D94-2CA6-3384-2D38FC44B834}"/>
              </a:ext>
            </a:extLst>
          </p:cNvPr>
          <p:cNvSpPr/>
          <p:nvPr/>
        </p:nvSpPr>
        <p:spPr bwMode="auto">
          <a:xfrm>
            <a:off x="6434041" y="1738528"/>
            <a:ext cx="4608000" cy="2429024"/>
          </a:xfrm>
          <a:prstGeom prst="roundRect">
            <a:avLst>
              <a:gd name="adj" fmla="val 10277"/>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1"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5" name="Rounded Rectangle 59">
            <a:extLst>
              <a:ext uri="{FF2B5EF4-FFF2-40B4-BE49-F238E27FC236}">
                <a16:creationId xmlns:a16="http://schemas.microsoft.com/office/drawing/2014/main" id="{2718161A-1AAB-64B5-D8D2-FB94528C023D}"/>
              </a:ext>
            </a:extLst>
          </p:cNvPr>
          <p:cNvSpPr/>
          <p:nvPr/>
        </p:nvSpPr>
        <p:spPr bwMode="auto">
          <a:xfrm>
            <a:off x="6682329" y="3266329"/>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MAUI</a:t>
            </a:r>
          </a:p>
        </p:txBody>
      </p:sp>
      <p:sp>
        <p:nvSpPr>
          <p:cNvPr id="6" name="Rounded Rectangle 94">
            <a:extLst>
              <a:ext uri="{FF2B5EF4-FFF2-40B4-BE49-F238E27FC236}">
                <a16:creationId xmlns:a16="http://schemas.microsoft.com/office/drawing/2014/main" id="{DB94BBDC-9B73-09AE-D0BA-719D143919F6}"/>
              </a:ext>
            </a:extLst>
          </p:cNvPr>
          <p:cNvSpPr/>
          <p:nvPr/>
        </p:nvSpPr>
        <p:spPr bwMode="auto">
          <a:xfrm>
            <a:off x="6449170" y="4269289"/>
            <a:ext cx="1080000" cy="641417"/>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err="1">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WinUI</a:t>
            </a:r>
            <a:endPar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7" name="Rounded Rectangle 95">
            <a:extLst>
              <a:ext uri="{FF2B5EF4-FFF2-40B4-BE49-F238E27FC236}">
                <a16:creationId xmlns:a16="http://schemas.microsoft.com/office/drawing/2014/main" id="{C7E6E08E-FAC6-EA83-2FFC-A77AEC55A1E3}"/>
              </a:ext>
            </a:extLst>
          </p:cNvPr>
          <p:cNvSpPr/>
          <p:nvPr/>
        </p:nvSpPr>
        <p:spPr bwMode="auto">
          <a:xfrm>
            <a:off x="7613170" y="4277183"/>
            <a:ext cx="1080000" cy="625629"/>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Mac</a:t>
            </a:r>
          </a:p>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Catalyst</a:t>
            </a:r>
          </a:p>
        </p:txBody>
      </p:sp>
      <p:sp>
        <p:nvSpPr>
          <p:cNvPr id="8" name="Rounded Rectangle 96">
            <a:extLst>
              <a:ext uri="{FF2B5EF4-FFF2-40B4-BE49-F238E27FC236}">
                <a16:creationId xmlns:a16="http://schemas.microsoft.com/office/drawing/2014/main" id="{0496C475-5F0B-79D9-F2F4-937CE683B576}"/>
              </a:ext>
            </a:extLst>
          </p:cNvPr>
          <p:cNvSpPr/>
          <p:nvPr/>
        </p:nvSpPr>
        <p:spPr bwMode="auto">
          <a:xfrm>
            <a:off x="9941170" y="4271919"/>
            <a:ext cx="1080000" cy="636156"/>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Android</a:t>
            </a:r>
          </a:p>
        </p:txBody>
      </p:sp>
      <p:sp>
        <p:nvSpPr>
          <p:cNvPr id="9" name="Rounded Rectangle 93">
            <a:extLst>
              <a:ext uri="{FF2B5EF4-FFF2-40B4-BE49-F238E27FC236}">
                <a16:creationId xmlns:a16="http://schemas.microsoft.com/office/drawing/2014/main" id="{7580C4E1-4605-4C2E-5FB7-14C7A407689A}"/>
              </a:ext>
            </a:extLst>
          </p:cNvPr>
          <p:cNvSpPr/>
          <p:nvPr/>
        </p:nvSpPr>
        <p:spPr bwMode="auto">
          <a:xfrm>
            <a:off x="8777170" y="4271919"/>
            <a:ext cx="1080000" cy="636156"/>
          </a:xfrm>
          <a:prstGeom prst="roundRect">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iOS</a:t>
            </a:r>
          </a:p>
        </p:txBody>
      </p:sp>
      <p:grpSp>
        <p:nvGrpSpPr>
          <p:cNvPr id="10" name="Group 9">
            <a:extLst>
              <a:ext uri="{FF2B5EF4-FFF2-40B4-BE49-F238E27FC236}">
                <a16:creationId xmlns:a16="http://schemas.microsoft.com/office/drawing/2014/main" id="{5E185C75-898F-CB2A-0EDF-DF3E5C8A35B4}"/>
              </a:ext>
            </a:extLst>
          </p:cNvPr>
          <p:cNvGrpSpPr/>
          <p:nvPr/>
        </p:nvGrpSpPr>
        <p:grpSpPr>
          <a:xfrm>
            <a:off x="6917170" y="4910706"/>
            <a:ext cx="144000" cy="588488"/>
            <a:chOff x="6794457" y="4219635"/>
            <a:chExt cx="144000" cy="588488"/>
          </a:xfrm>
        </p:grpSpPr>
        <p:cxnSp>
          <p:nvCxnSpPr>
            <p:cNvPr id="20" name="Straight Connector 19">
              <a:extLst>
                <a:ext uri="{FF2B5EF4-FFF2-40B4-BE49-F238E27FC236}">
                  <a16:creationId xmlns:a16="http://schemas.microsoft.com/office/drawing/2014/main" id="{7352295D-488E-0104-F155-09EFC36148BD}"/>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EFCAEC-CB23-D563-99CB-2B3C57AEDAB5}"/>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019D56B-527D-7A16-8273-D12448EB9E2C}"/>
              </a:ext>
            </a:extLst>
          </p:cNvPr>
          <p:cNvGrpSpPr/>
          <p:nvPr/>
        </p:nvGrpSpPr>
        <p:grpSpPr>
          <a:xfrm>
            <a:off x="8081170" y="4910706"/>
            <a:ext cx="144000" cy="588488"/>
            <a:chOff x="6794457" y="4219635"/>
            <a:chExt cx="144000" cy="588488"/>
          </a:xfrm>
        </p:grpSpPr>
        <p:cxnSp>
          <p:nvCxnSpPr>
            <p:cNvPr id="18" name="Straight Connector 17">
              <a:extLst>
                <a:ext uri="{FF2B5EF4-FFF2-40B4-BE49-F238E27FC236}">
                  <a16:creationId xmlns:a16="http://schemas.microsoft.com/office/drawing/2014/main" id="{8C9D4F69-9EB3-AEC8-EC28-B49E24842DE4}"/>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FE9FF96-9D75-C561-C942-61A0BC2F29E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582F32C8-D1E7-8B7F-D630-0E693FB41A66}"/>
              </a:ext>
            </a:extLst>
          </p:cNvPr>
          <p:cNvGrpSpPr/>
          <p:nvPr/>
        </p:nvGrpSpPr>
        <p:grpSpPr>
          <a:xfrm>
            <a:off x="9245170" y="4910706"/>
            <a:ext cx="144000" cy="588488"/>
            <a:chOff x="6794457" y="4219635"/>
            <a:chExt cx="144000" cy="588488"/>
          </a:xfrm>
        </p:grpSpPr>
        <p:cxnSp>
          <p:nvCxnSpPr>
            <p:cNvPr id="16" name="Straight Connector 15">
              <a:extLst>
                <a:ext uri="{FF2B5EF4-FFF2-40B4-BE49-F238E27FC236}">
                  <a16:creationId xmlns:a16="http://schemas.microsoft.com/office/drawing/2014/main" id="{42F42524-84DA-1EBE-5F69-D3994659629B}"/>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4D8E22E-F151-85CD-702F-64CE21E6AFB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7EBBBB9-1663-CC59-F667-2A70D95CBC73}"/>
              </a:ext>
            </a:extLst>
          </p:cNvPr>
          <p:cNvGrpSpPr/>
          <p:nvPr/>
        </p:nvGrpSpPr>
        <p:grpSpPr>
          <a:xfrm>
            <a:off x="10409170" y="4910706"/>
            <a:ext cx="144000" cy="588488"/>
            <a:chOff x="6794457" y="4219635"/>
            <a:chExt cx="144000" cy="588488"/>
          </a:xfrm>
        </p:grpSpPr>
        <p:cxnSp>
          <p:nvCxnSpPr>
            <p:cNvPr id="14" name="Straight Connector 13">
              <a:extLst>
                <a:ext uri="{FF2B5EF4-FFF2-40B4-BE49-F238E27FC236}">
                  <a16:creationId xmlns:a16="http://schemas.microsoft.com/office/drawing/2014/main" id="{76C1943B-2871-CF6B-465F-BDDE0FE5716B}"/>
                </a:ext>
              </a:extLst>
            </p:cNvPr>
            <p:cNvCxnSpPr>
              <a:cxnSpLocks/>
            </p:cNvCxnSpPr>
            <p:nvPr/>
          </p:nvCxnSpPr>
          <p:spPr>
            <a:xfrm>
              <a:off x="6866457" y="4219635"/>
              <a:ext cx="0" cy="516488"/>
            </a:xfrm>
            <a:prstGeom prst="line">
              <a:avLst/>
            </a:prstGeom>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006519A-A129-9209-BB7D-858EB5F21136}"/>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30DD09F8-1063-BA0B-482B-90BA83A721CC}"/>
              </a:ext>
            </a:extLst>
          </p:cNvPr>
          <p:cNvGrpSpPr/>
          <p:nvPr/>
        </p:nvGrpSpPr>
        <p:grpSpPr>
          <a:xfrm>
            <a:off x="6478091" y="5399603"/>
            <a:ext cx="4369777" cy="960338"/>
            <a:chOff x="6478091" y="4996888"/>
            <a:chExt cx="4369777" cy="960338"/>
          </a:xfrm>
        </p:grpSpPr>
        <p:grpSp>
          <p:nvGrpSpPr>
            <p:cNvPr id="23" name="Group 22">
              <a:extLst>
                <a:ext uri="{FF2B5EF4-FFF2-40B4-BE49-F238E27FC236}">
                  <a16:creationId xmlns:a16="http://schemas.microsoft.com/office/drawing/2014/main" id="{E79C76E7-9468-F2DF-0A03-EAC27D49D81B}"/>
                </a:ext>
              </a:extLst>
            </p:cNvPr>
            <p:cNvGrpSpPr/>
            <p:nvPr/>
          </p:nvGrpSpPr>
          <p:grpSpPr>
            <a:xfrm>
              <a:off x="6478091" y="4996888"/>
              <a:ext cx="998412" cy="960338"/>
              <a:chOff x="769916" y="4835245"/>
              <a:chExt cx="914400" cy="914400"/>
            </a:xfrm>
          </p:grpSpPr>
          <p:grpSp>
            <p:nvGrpSpPr>
              <p:cNvPr id="33" name="Group 42">
                <a:extLst>
                  <a:ext uri="{FF2B5EF4-FFF2-40B4-BE49-F238E27FC236}">
                    <a16:creationId xmlns:a16="http://schemas.microsoft.com/office/drawing/2014/main" id="{B8DBFC72-1C81-D0E9-8FA5-471A854C8708}"/>
                  </a:ext>
                </a:extLst>
              </p:cNvPr>
              <p:cNvGrpSpPr>
                <a:grpSpLocks noChangeAspect="1"/>
              </p:cNvGrpSpPr>
              <p:nvPr/>
            </p:nvGrpSpPr>
            <p:grpSpPr bwMode="auto">
              <a:xfrm>
                <a:off x="1135999" y="5160128"/>
                <a:ext cx="179625" cy="186208"/>
                <a:chOff x="3492" y="1769"/>
                <a:chExt cx="854" cy="864"/>
              </a:xfrm>
              <a:solidFill>
                <a:srgbClr val="FFFFFF"/>
              </a:solidFill>
            </p:grpSpPr>
            <p:sp>
              <p:nvSpPr>
                <p:cNvPr id="35" name="Freeform 43">
                  <a:extLst>
                    <a:ext uri="{FF2B5EF4-FFF2-40B4-BE49-F238E27FC236}">
                      <a16:creationId xmlns:a16="http://schemas.microsoft.com/office/drawing/2014/main" id="{BF4C0F66-64E2-6C37-FDDD-0371046783AF}"/>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44">
                  <a:extLst>
                    <a:ext uri="{FF2B5EF4-FFF2-40B4-BE49-F238E27FC236}">
                      <a16:creationId xmlns:a16="http://schemas.microsoft.com/office/drawing/2014/main" id="{2DD35640-3DC5-4146-DBBB-5F1F44D558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5">
                  <a:extLst>
                    <a:ext uri="{FF2B5EF4-FFF2-40B4-BE49-F238E27FC236}">
                      <a16:creationId xmlns:a16="http://schemas.microsoft.com/office/drawing/2014/main" id="{A2A6A74C-FA3F-24E8-6EDC-DFA656AE21B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6">
                  <a:extLst>
                    <a:ext uri="{FF2B5EF4-FFF2-40B4-BE49-F238E27FC236}">
                      <a16:creationId xmlns:a16="http://schemas.microsoft.com/office/drawing/2014/main" id="{F8A0B2A0-1966-E2B2-7974-975885ECDDC9}"/>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4" name="Graphic 33" descr="Laptop outline">
                <a:extLst>
                  <a:ext uri="{FF2B5EF4-FFF2-40B4-BE49-F238E27FC236}">
                    <a16:creationId xmlns:a16="http://schemas.microsoft.com/office/drawing/2014/main" id="{9A7307BC-FFA8-2EBD-278D-6801562D2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6" y="4835245"/>
                <a:ext cx="914400" cy="914400"/>
              </a:xfrm>
              <a:prstGeom prst="rect">
                <a:avLst/>
              </a:prstGeom>
            </p:spPr>
          </p:pic>
        </p:grpSp>
        <p:grpSp>
          <p:nvGrpSpPr>
            <p:cNvPr id="24" name="Group 23">
              <a:extLst>
                <a:ext uri="{FF2B5EF4-FFF2-40B4-BE49-F238E27FC236}">
                  <a16:creationId xmlns:a16="http://schemas.microsoft.com/office/drawing/2014/main" id="{6C6C55AB-29FD-2AAE-9B69-C62A9E0AEF91}"/>
                </a:ext>
              </a:extLst>
            </p:cNvPr>
            <p:cNvGrpSpPr/>
            <p:nvPr/>
          </p:nvGrpSpPr>
          <p:grpSpPr>
            <a:xfrm>
              <a:off x="7688314" y="5205367"/>
              <a:ext cx="942887" cy="552045"/>
              <a:chOff x="7809183" y="5200112"/>
              <a:chExt cx="692769" cy="405605"/>
            </a:xfrm>
          </p:grpSpPr>
          <p:sp>
            <p:nvSpPr>
              <p:cNvPr id="30" name="TextBox 29">
                <a:extLst>
                  <a:ext uri="{FF2B5EF4-FFF2-40B4-BE49-F238E27FC236}">
                    <a16:creationId xmlns:a16="http://schemas.microsoft.com/office/drawing/2014/main" id="{A403C970-BEEE-9659-7960-EADBC6CA7A8C}"/>
                  </a:ext>
                </a:extLst>
              </p:cNvPr>
              <p:cNvSpPr txBox="1"/>
              <p:nvPr/>
            </p:nvSpPr>
            <p:spPr>
              <a:xfrm>
                <a:off x="7906280" y="5262719"/>
                <a:ext cx="507858" cy="2035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1" name="Freeform: Shape 30">
                <a:extLst>
                  <a:ext uri="{FF2B5EF4-FFF2-40B4-BE49-F238E27FC236}">
                    <a16:creationId xmlns:a16="http://schemas.microsoft.com/office/drawing/2014/main" id="{89988AE4-352D-8C0B-4105-2707A7929C7C}"/>
                  </a:ext>
                </a:extLst>
              </p:cNvPr>
              <p:cNvSpPr/>
              <p:nvPr/>
            </p:nvSpPr>
            <p:spPr>
              <a:xfrm>
                <a:off x="7899544" y="5200112"/>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solidFill>
                <a:srgbClr val="FFFFFF"/>
              </a:solidFill>
              <a:ln w="74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78EF8BB-6496-5589-F938-B2AEC0E61E59}"/>
                  </a:ext>
                </a:extLst>
              </p:cNvPr>
              <p:cNvSpPr/>
              <p:nvPr/>
            </p:nvSpPr>
            <p:spPr>
              <a:xfrm>
                <a:off x="7809183" y="5562260"/>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solidFill>
                <a:srgbClr val="FFFFFF"/>
              </a:solidFill>
              <a:ln w="7441"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B0222EFC-8513-09DA-E626-3FEF307F9732}"/>
                </a:ext>
              </a:extLst>
            </p:cNvPr>
            <p:cNvSpPr txBox="1"/>
            <p:nvPr/>
          </p:nvSpPr>
          <p:spPr>
            <a:xfrm>
              <a:off x="9131758" y="5392879"/>
              <a:ext cx="407484"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26" name="Graphic 91" descr="Smart Phone with solid fill">
              <a:extLst>
                <a:ext uri="{FF2B5EF4-FFF2-40B4-BE49-F238E27FC236}">
                  <a16:creationId xmlns:a16="http://schemas.microsoft.com/office/drawing/2014/main" id="{7F9ECC88-643A-E785-6FE1-0B702FB548A0}"/>
                </a:ext>
              </a:extLst>
            </p:cNvPr>
            <p:cNvSpPr/>
            <p:nvPr/>
          </p:nvSpPr>
          <p:spPr>
            <a:xfrm>
              <a:off x="9136447" y="5198216"/>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rgbClr val="FFFFFF"/>
            </a:solidFill>
            <a:ln w="7441"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F9DC1431-EE99-3D80-AFF2-4A1A275D32C2}"/>
                </a:ext>
              </a:extLst>
            </p:cNvPr>
            <p:cNvGrpSpPr/>
            <p:nvPr/>
          </p:nvGrpSpPr>
          <p:grpSpPr>
            <a:xfrm>
              <a:off x="10114382" y="5167624"/>
              <a:ext cx="733486" cy="708805"/>
              <a:chOff x="5187159" y="4792658"/>
              <a:chExt cx="914400" cy="914400"/>
            </a:xfrm>
          </p:grpSpPr>
          <p:pic>
            <p:nvPicPr>
              <p:cNvPr id="28" name="Picture 27">
                <a:extLst>
                  <a:ext uri="{FF2B5EF4-FFF2-40B4-BE49-F238E27FC236}">
                    <a16:creationId xmlns:a16="http://schemas.microsoft.com/office/drawing/2014/main" id="{EAED96FD-8E8B-7250-2179-A34EA555584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498185" y="5071417"/>
                <a:ext cx="292348" cy="356881"/>
              </a:xfrm>
              <a:prstGeom prst="rect">
                <a:avLst/>
              </a:prstGeom>
            </p:spPr>
          </p:pic>
          <p:pic>
            <p:nvPicPr>
              <p:cNvPr id="29" name="Graphic 28" descr="Smart Phone outline">
                <a:extLst>
                  <a:ext uri="{FF2B5EF4-FFF2-40B4-BE49-F238E27FC236}">
                    <a16:creationId xmlns:a16="http://schemas.microsoft.com/office/drawing/2014/main" id="{E20D6AEC-29A2-31F6-CA93-0CAA992D68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sp>
        <p:nvSpPr>
          <p:cNvPr id="40" name="Rounded Rectangle 59">
            <a:extLst>
              <a:ext uri="{FF2B5EF4-FFF2-40B4-BE49-F238E27FC236}">
                <a16:creationId xmlns:a16="http://schemas.microsoft.com/office/drawing/2014/main" id="{B1B88538-BC5C-C47C-C3E1-B5BFCF301C83}"/>
              </a:ext>
            </a:extLst>
          </p:cNvPr>
          <p:cNvSpPr/>
          <p:nvPr/>
        </p:nvSpPr>
        <p:spPr bwMode="auto">
          <a:xfrm>
            <a:off x="6682329" y="1841482"/>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Blazor</a:t>
            </a:r>
          </a:p>
        </p:txBody>
      </p:sp>
      <p:cxnSp>
        <p:nvCxnSpPr>
          <p:cNvPr id="42" name="Straight Arrow Connector 41">
            <a:extLst>
              <a:ext uri="{FF2B5EF4-FFF2-40B4-BE49-F238E27FC236}">
                <a16:creationId xmlns:a16="http://schemas.microsoft.com/office/drawing/2014/main" id="{FFA22CF7-0CDC-399B-1B3C-CE1BC02112AA}"/>
              </a:ext>
            </a:extLst>
          </p:cNvPr>
          <p:cNvCxnSpPr>
            <a:stCxn id="40" idx="2"/>
            <a:endCxn id="5" idx="0"/>
          </p:cNvCxnSpPr>
          <p:nvPr/>
        </p:nvCxnSpPr>
        <p:spPr>
          <a:xfrm>
            <a:off x="8740697" y="2610835"/>
            <a:ext cx="0" cy="655494"/>
          </a:xfrm>
          <a:prstGeom prst="straightConnector1">
            <a:avLst/>
          </a:prstGeom>
          <a:ln w="158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A8F651C-4B0B-94E5-D311-A6689C0A0366}"/>
              </a:ext>
            </a:extLst>
          </p:cNvPr>
          <p:cNvSpPr txBox="1"/>
          <p:nvPr/>
        </p:nvSpPr>
        <p:spPr>
          <a:xfrm>
            <a:off x="869868" y="2135176"/>
            <a:ext cx="522613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p:txBody>
      </p:sp>
      <p:sp>
        <p:nvSpPr>
          <p:cNvPr id="45" name="TextBox 44">
            <a:extLst>
              <a:ext uri="{FF2B5EF4-FFF2-40B4-BE49-F238E27FC236}">
                <a16:creationId xmlns:a16="http://schemas.microsoft.com/office/drawing/2014/main" id="{5BAA2864-C03E-1BD2-A1ED-C3E06E22DBAE}"/>
              </a:ext>
            </a:extLst>
          </p:cNvPr>
          <p:cNvSpPr txBox="1"/>
          <p:nvPr/>
        </p:nvSpPr>
        <p:spPr>
          <a:xfrm>
            <a:off x="7912166" y="2714771"/>
            <a:ext cx="1673666" cy="369332"/>
          </a:xfrm>
          <a:prstGeom prst="rect">
            <a:avLst/>
          </a:prstGeom>
          <a:solidFill>
            <a:schemeClr val="accent2">
              <a:lumMod val="50000"/>
            </a:schemeClr>
          </a:solidFill>
        </p:spPr>
        <p:txBody>
          <a:bodyPr wrap="square" rtlCol="0">
            <a:spAutoFit/>
          </a:bodyPr>
          <a:lstStyle/>
          <a:p>
            <a:r>
              <a:rPr lang="en-US" err="1"/>
              <a:t>BlazorWebview</a:t>
            </a:r>
            <a:endParaRPr lang="en-US"/>
          </a:p>
        </p:txBody>
      </p:sp>
    </p:spTree>
    <p:extLst>
      <p:ext uri="{BB962C8B-B14F-4D97-AF65-F5344CB8AC3E}">
        <p14:creationId xmlns:p14="http://schemas.microsoft.com/office/powerpoint/2010/main" val="390719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animEffect transition="in" filter="fade">
                                      <p:cBhvr>
                                        <p:cTn id="11" dur="500"/>
                                        <p:tgtEl>
                                          <p:spTgt spid="44">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animEffect transition="in" filter="fade">
                                      <p:cBhvr>
                                        <p:cTn id="15" dur="500"/>
                                        <p:tgtEl>
                                          <p:spTgt spid="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p:txBody>
          <a:bodyPr/>
          <a:lstStyle/>
          <a:p>
            <a:pPr algn="ctr"/>
            <a:r>
              <a:rPr lang="en-US">
                <a:ln>
                  <a:noFill/>
                </a:ln>
                <a:solidFill>
                  <a:schemeClr val="tx1"/>
                </a:solidFill>
              </a:rPr>
              <a:t>Choose your stack</a:t>
            </a:r>
          </a:p>
        </p:txBody>
      </p:sp>
      <p:grpSp>
        <p:nvGrpSpPr>
          <p:cNvPr id="24" name="Group 23">
            <a:extLst>
              <a:ext uri="{FF2B5EF4-FFF2-40B4-BE49-F238E27FC236}">
                <a16:creationId xmlns:a16="http://schemas.microsoft.com/office/drawing/2014/main" id="{02476080-093B-09FF-FA5A-694879826BE7}"/>
              </a:ext>
            </a:extLst>
          </p:cNvPr>
          <p:cNvGrpSpPr/>
          <p:nvPr/>
        </p:nvGrpSpPr>
        <p:grpSpPr>
          <a:xfrm>
            <a:off x="293511" y="2017718"/>
            <a:ext cx="11520311" cy="3536041"/>
            <a:chOff x="293511" y="2017718"/>
            <a:chExt cx="11520311" cy="3536041"/>
          </a:xfrm>
        </p:grpSpPr>
        <p:sp>
          <p:nvSpPr>
            <p:cNvPr id="32" name="Rounded Rectangle 31">
              <a:extLst>
                <a:ext uri="{FF2B5EF4-FFF2-40B4-BE49-F238E27FC236}">
                  <a16:creationId xmlns:a16="http://schemas.microsoft.com/office/drawing/2014/main" id="{7EDD2FC6-2288-D59B-3BE7-D8AD061A52EE}"/>
                </a:ext>
              </a:extLst>
            </p:cNvPr>
            <p:cNvSpPr/>
            <p:nvPr/>
          </p:nvSpPr>
          <p:spPr bwMode="auto">
            <a:xfrm>
              <a:off x="7840905" y="2017718"/>
              <a:ext cx="2176462" cy="3536041"/>
            </a:xfrm>
            <a:prstGeom prst="roundRect">
              <a:avLst>
                <a:gd name="adj" fmla="val 487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Rounded Rectangle 32">
              <a:extLst>
                <a:ext uri="{FF2B5EF4-FFF2-40B4-BE49-F238E27FC236}">
                  <a16:creationId xmlns:a16="http://schemas.microsoft.com/office/drawing/2014/main" id="{61ABE86D-3BF3-ABE2-A65E-10DCA873CE1B}"/>
                </a:ext>
              </a:extLst>
            </p:cNvPr>
            <p:cNvSpPr/>
            <p:nvPr/>
          </p:nvSpPr>
          <p:spPr bwMode="auto">
            <a:xfrm>
              <a:off x="4576008" y="2017718"/>
              <a:ext cx="3039984" cy="3536041"/>
            </a:xfrm>
            <a:prstGeom prst="roundRect">
              <a:avLst>
                <a:gd name="adj" fmla="val 3768"/>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ounded Rectangle 30">
              <a:extLst>
                <a:ext uri="{FF2B5EF4-FFF2-40B4-BE49-F238E27FC236}">
                  <a16:creationId xmlns:a16="http://schemas.microsoft.com/office/drawing/2014/main" id="{9D9E7E40-0A7D-2CF1-6840-312C6AECC0EB}"/>
                </a:ext>
              </a:extLst>
            </p:cNvPr>
            <p:cNvSpPr/>
            <p:nvPr/>
          </p:nvSpPr>
          <p:spPr bwMode="auto">
            <a:xfrm>
              <a:off x="2179638" y="2017718"/>
              <a:ext cx="2176462" cy="3536041"/>
            </a:xfrm>
            <a:prstGeom prst="roundRect">
              <a:avLst>
                <a:gd name="adj" fmla="val 487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C40E59EF-26B3-2D2F-52AD-546E202E745D}"/>
                </a:ext>
              </a:extLst>
            </p:cNvPr>
            <p:cNvSpPr txBox="1"/>
            <p:nvPr/>
          </p:nvSpPr>
          <p:spPr>
            <a:xfrm>
              <a:off x="293511" y="3506291"/>
              <a:ext cx="136787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Reach</a:t>
              </a:r>
            </a:p>
          </p:txBody>
        </p:sp>
        <p:sp>
          <p:nvSpPr>
            <p:cNvPr id="5" name="TextBox 4">
              <a:extLst>
                <a:ext uri="{FF2B5EF4-FFF2-40B4-BE49-F238E27FC236}">
                  <a16:creationId xmlns:a16="http://schemas.microsoft.com/office/drawing/2014/main" id="{AAA9B209-BC20-CCD1-4E76-41618449EBAE}"/>
                </a:ext>
              </a:extLst>
            </p:cNvPr>
            <p:cNvSpPr txBox="1"/>
            <p:nvPr/>
          </p:nvSpPr>
          <p:spPr>
            <a:xfrm>
              <a:off x="10479708" y="3506291"/>
              <a:ext cx="13341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Power</a:t>
              </a:r>
            </a:p>
          </p:txBody>
        </p:sp>
        <p:sp>
          <p:nvSpPr>
            <p:cNvPr id="8" name="TextBox 7">
              <a:extLst>
                <a:ext uri="{FF2B5EF4-FFF2-40B4-BE49-F238E27FC236}">
                  <a16:creationId xmlns:a16="http://schemas.microsoft.com/office/drawing/2014/main" id="{6DB130DA-FD3A-4E0E-FD72-1340FCBFF314}"/>
                </a:ext>
              </a:extLst>
            </p:cNvPr>
            <p:cNvSpPr txBox="1"/>
            <p:nvPr/>
          </p:nvSpPr>
          <p:spPr>
            <a:xfrm>
              <a:off x="4918100" y="4050613"/>
              <a:ext cx="9875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Electron, CEF</a:t>
              </a:r>
              <a:endParaRPr kumimoji="0" lang="en-US"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6EC87548-E614-E18B-FA25-F378E51ECA56}"/>
                </a:ext>
              </a:extLst>
            </p:cNvPr>
            <p:cNvSpPr txBox="1"/>
            <p:nvPr/>
          </p:nvSpPr>
          <p:spPr>
            <a:xfrm>
              <a:off x="5954507" y="4050613"/>
              <a:ext cx="144535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with WebView</a:t>
              </a:r>
            </a:p>
          </p:txBody>
        </p:sp>
        <p:grpSp>
          <p:nvGrpSpPr>
            <p:cNvPr id="37" name="Group 36">
              <a:extLst>
                <a:ext uri="{FF2B5EF4-FFF2-40B4-BE49-F238E27FC236}">
                  <a16:creationId xmlns:a16="http://schemas.microsoft.com/office/drawing/2014/main" id="{F55F0D54-D5D7-EF62-A593-EEB9B90D8A7D}"/>
                </a:ext>
              </a:extLst>
            </p:cNvPr>
            <p:cNvGrpSpPr/>
            <p:nvPr/>
          </p:nvGrpSpPr>
          <p:grpSpPr>
            <a:xfrm>
              <a:off x="1776000" y="3695739"/>
              <a:ext cx="8640000" cy="180000"/>
              <a:chOff x="1776000" y="3695739"/>
              <a:chExt cx="8640000" cy="180000"/>
            </a:xfrm>
            <a:gradFill>
              <a:gsLst>
                <a:gs pos="0">
                  <a:srgbClr val="50E6FF"/>
                </a:gs>
                <a:gs pos="100000">
                  <a:srgbClr val="8661C5"/>
                </a:gs>
              </a:gsLst>
              <a:lin ang="2700000" scaled="0"/>
            </a:gradFill>
          </p:grpSpPr>
          <p:cxnSp>
            <p:nvCxnSpPr>
              <p:cNvPr id="3" name="Straight Arrow Connector 2">
                <a:extLst>
                  <a:ext uri="{FF2B5EF4-FFF2-40B4-BE49-F238E27FC236}">
                    <a16:creationId xmlns:a16="http://schemas.microsoft.com/office/drawing/2014/main" id="{0FC5183E-FCE6-3C99-968A-69EE9A3C8EEA}"/>
                  </a:ext>
                </a:extLst>
              </p:cNvPr>
              <p:cNvCxnSpPr>
                <a:cxnSpLocks/>
              </p:cNvCxnSpPr>
              <p:nvPr/>
            </p:nvCxnSpPr>
            <p:spPr>
              <a:xfrm>
                <a:off x="1776000" y="3785739"/>
                <a:ext cx="8640000" cy="0"/>
              </a:xfrm>
              <a:prstGeom prst="straightConnector1">
                <a:avLst/>
              </a:prstGeom>
              <a:grpFill/>
              <a:ln w="44450">
                <a:solidFill>
                  <a:schemeClr val="accent4"/>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6" name="Oval 5">
                <a:extLst>
                  <a:ext uri="{FF2B5EF4-FFF2-40B4-BE49-F238E27FC236}">
                    <a16:creationId xmlns:a16="http://schemas.microsoft.com/office/drawing/2014/main" id="{7D319A4E-5210-A07B-B75E-BAE9D5DC6FF2}"/>
                  </a:ext>
                </a:extLst>
              </p:cNvPr>
              <p:cNvSpPr>
                <a:spLocks noChangeAspect="1"/>
              </p:cNvSpPr>
              <p:nvPr/>
            </p:nvSpPr>
            <p:spPr>
              <a:xfrm>
                <a:off x="2652238"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Oval 10">
                <a:extLst>
                  <a:ext uri="{FF2B5EF4-FFF2-40B4-BE49-F238E27FC236}">
                    <a16:creationId xmlns:a16="http://schemas.microsoft.com/office/drawing/2014/main" id="{F4A6123A-375D-00D7-0BDE-505836448A53}"/>
                  </a:ext>
                </a:extLst>
              </p:cNvPr>
              <p:cNvSpPr>
                <a:spLocks noChangeAspect="1"/>
              </p:cNvSpPr>
              <p:nvPr/>
            </p:nvSpPr>
            <p:spPr>
              <a:xfrm>
                <a:off x="3702091"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Oval 11">
                <a:extLst>
                  <a:ext uri="{FF2B5EF4-FFF2-40B4-BE49-F238E27FC236}">
                    <a16:creationId xmlns:a16="http://schemas.microsoft.com/office/drawing/2014/main" id="{C00F6133-5E19-9D5C-CBAE-EF9CEF96D78C}"/>
                  </a:ext>
                </a:extLst>
              </p:cNvPr>
              <p:cNvSpPr>
                <a:spLocks noChangeAspect="1"/>
              </p:cNvSpPr>
              <p:nvPr/>
            </p:nvSpPr>
            <p:spPr>
              <a:xfrm>
                <a:off x="5406100"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Oval 12">
                <a:extLst>
                  <a:ext uri="{FF2B5EF4-FFF2-40B4-BE49-F238E27FC236}">
                    <a16:creationId xmlns:a16="http://schemas.microsoft.com/office/drawing/2014/main" id="{57CD5E57-19B7-0172-DB03-F9328CE6B01D}"/>
                  </a:ext>
                </a:extLst>
              </p:cNvPr>
              <p:cNvSpPr>
                <a:spLocks noChangeAspect="1"/>
              </p:cNvSpPr>
              <p:nvPr/>
            </p:nvSpPr>
            <p:spPr>
              <a:xfrm>
                <a:off x="6580610"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Oval 13">
                <a:extLst>
                  <a:ext uri="{FF2B5EF4-FFF2-40B4-BE49-F238E27FC236}">
                    <a16:creationId xmlns:a16="http://schemas.microsoft.com/office/drawing/2014/main" id="{0612A146-130D-4C20-EE61-2E91DC4925F5}"/>
                  </a:ext>
                </a:extLst>
              </p:cNvPr>
              <p:cNvSpPr>
                <a:spLocks noChangeAspect="1"/>
              </p:cNvSpPr>
              <p:nvPr/>
            </p:nvSpPr>
            <p:spPr>
              <a:xfrm>
                <a:off x="8796894" y="3695739"/>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TextBox 14">
              <a:extLst>
                <a:ext uri="{FF2B5EF4-FFF2-40B4-BE49-F238E27FC236}">
                  <a16:creationId xmlns:a16="http://schemas.microsoft.com/office/drawing/2014/main" id="{7781E8CE-51E0-E449-74DC-5C2EFD5AA135}"/>
                </a:ext>
              </a:extLst>
            </p:cNvPr>
            <p:cNvSpPr txBox="1"/>
            <p:nvPr/>
          </p:nvSpPr>
          <p:spPr>
            <a:xfrm>
              <a:off x="8457092" y="4050613"/>
              <a:ext cx="87270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Native App </a:t>
              </a:r>
            </a:p>
          </p:txBody>
        </p:sp>
        <p:sp>
          <p:nvSpPr>
            <p:cNvPr id="17" name="TextBox 16">
              <a:extLst>
                <a:ext uri="{FF2B5EF4-FFF2-40B4-BE49-F238E27FC236}">
                  <a16:creationId xmlns:a16="http://schemas.microsoft.com/office/drawing/2014/main" id="{E33CBBE8-0C2B-4846-2D13-AE829A4C536D}"/>
                </a:ext>
              </a:extLst>
            </p:cNvPr>
            <p:cNvSpPr txBox="1"/>
            <p:nvPr/>
          </p:nvSpPr>
          <p:spPr>
            <a:xfrm>
              <a:off x="5259033" y="489878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18" name="TextBox 17">
              <a:extLst>
                <a:ext uri="{FF2B5EF4-FFF2-40B4-BE49-F238E27FC236}">
                  <a16:creationId xmlns:a16="http://schemas.microsoft.com/office/drawing/2014/main" id="{34D52220-5E59-7350-6C5F-565D8A537632}"/>
                </a:ext>
              </a:extLst>
            </p:cNvPr>
            <p:cNvSpPr txBox="1"/>
            <p:nvPr/>
          </p:nvSpPr>
          <p:spPr>
            <a:xfrm>
              <a:off x="8049926" y="489878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20" name="TextBox 19">
              <a:extLst>
                <a:ext uri="{FF2B5EF4-FFF2-40B4-BE49-F238E27FC236}">
                  <a16:creationId xmlns:a16="http://schemas.microsoft.com/office/drawing/2014/main" id="{B44264DC-1217-9018-B62B-8128A3178BB3}"/>
                </a:ext>
              </a:extLst>
            </p:cNvPr>
            <p:cNvSpPr txBox="1"/>
            <p:nvPr/>
          </p:nvSpPr>
          <p:spPr>
            <a:xfrm>
              <a:off x="4853085" y="2331123"/>
              <a:ext cx="24858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 .NET MAUI</a:t>
              </a:r>
            </a:p>
          </p:txBody>
        </p:sp>
        <p:sp>
          <p:nvSpPr>
            <p:cNvPr id="21" name="TextBox 20">
              <a:extLst>
                <a:ext uri="{FF2B5EF4-FFF2-40B4-BE49-F238E27FC236}">
                  <a16:creationId xmlns:a16="http://schemas.microsoft.com/office/drawing/2014/main" id="{77ACC920-C39C-E02B-B21F-F83434AEE677}"/>
                </a:ext>
              </a:extLst>
            </p:cNvPr>
            <p:cNvSpPr txBox="1"/>
            <p:nvPr/>
          </p:nvSpPr>
          <p:spPr>
            <a:xfrm>
              <a:off x="8011648" y="2331123"/>
              <a:ext cx="17825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a:t>
              </a:r>
            </a:p>
          </p:txBody>
        </p:sp>
        <p:grpSp>
          <p:nvGrpSpPr>
            <p:cNvPr id="34" name="Group 33">
              <a:extLst>
                <a:ext uri="{FF2B5EF4-FFF2-40B4-BE49-F238E27FC236}">
                  <a16:creationId xmlns:a16="http://schemas.microsoft.com/office/drawing/2014/main" id="{B6401EAA-1EE5-0E91-BBA1-E35E0D3DB84E}"/>
                </a:ext>
              </a:extLst>
            </p:cNvPr>
            <p:cNvGrpSpPr/>
            <p:nvPr/>
          </p:nvGrpSpPr>
          <p:grpSpPr>
            <a:xfrm>
              <a:off x="2430902" y="2331123"/>
              <a:ext cx="1673935" cy="2941629"/>
              <a:chOff x="2396329" y="2331123"/>
              <a:chExt cx="1673935" cy="2941629"/>
            </a:xfrm>
          </p:grpSpPr>
          <p:sp>
            <p:nvSpPr>
              <p:cNvPr id="7" name="TextBox 6">
                <a:extLst>
                  <a:ext uri="{FF2B5EF4-FFF2-40B4-BE49-F238E27FC236}">
                    <a16:creationId xmlns:a16="http://schemas.microsoft.com/office/drawing/2014/main" id="{FF3C5165-2DDF-EF79-F3AA-0417D495776E}"/>
                  </a:ext>
                </a:extLst>
              </p:cNvPr>
              <p:cNvSpPr txBox="1"/>
              <p:nvPr/>
            </p:nvSpPr>
            <p:spPr>
              <a:xfrm>
                <a:off x="3438144" y="4050613"/>
                <a:ext cx="6179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PWA</a:t>
                </a:r>
                <a:endParaRPr kumimoji="0" lang="en-US"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8DDDAA6-6BFC-3B2A-A48E-E99DA9BC53BA}"/>
                  </a:ext>
                </a:extLst>
              </p:cNvPr>
              <p:cNvSpPr txBox="1"/>
              <p:nvPr/>
            </p:nvSpPr>
            <p:spPr>
              <a:xfrm>
                <a:off x="2435837" y="4050613"/>
                <a:ext cx="55500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Site</a:t>
                </a:r>
                <a:endParaRPr kumimoji="0" lang="en-US" b="0"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3853787B-43D0-B145-FCBC-8CAE4168944F}"/>
                  </a:ext>
                </a:extLst>
              </p:cNvPr>
              <p:cNvSpPr txBox="1"/>
              <p:nvPr/>
            </p:nvSpPr>
            <p:spPr>
              <a:xfrm>
                <a:off x="2396329" y="490342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19" name="TextBox 18">
                <a:extLst>
                  <a:ext uri="{FF2B5EF4-FFF2-40B4-BE49-F238E27FC236}">
                    <a16:creationId xmlns:a16="http://schemas.microsoft.com/office/drawing/2014/main" id="{36EB943C-3823-F032-BAF4-F2B4DB055BBC}"/>
                  </a:ext>
                </a:extLst>
              </p:cNvPr>
              <p:cNvSpPr txBox="1"/>
              <p:nvPr/>
            </p:nvSpPr>
            <p:spPr>
              <a:xfrm>
                <a:off x="2549162" y="2331123"/>
                <a:ext cx="13682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22" name="TextBox 21">
                <a:extLst>
                  <a:ext uri="{FF2B5EF4-FFF2-40B4-BE49-F238E27FC236}">
                    <a16:creationId xmlns:a16="http://schemas.microsoft.com/office/drawing/2014/main" id="{909B3ED2-A68C-9CA4-486C-43FE5EC9AF4B}"/>
                  </a:ext>
                </a:extLst>
              </p:cNvPr>
              <p:cNvSpPr txBox="1"/>
              <p:nvPr/>
            </p:nvSpPr>
            <p:spPr>
              <a:xfrm>
                <a:off x="2504756" y="2691432"/>
                <a:ext cx="145708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 HTML, CSS</a:t>
                </a:r>
              </a:p>
            </p:txBody>
          </p:sp>
        </p:grpSp>
        <p:sp>
          <p:nvSpPr>
            <p:cNvPr id="23" name="TextBox 22">
              <a:extLst>
                <a:ext uri="{FF2B5EF4-FFF2-40B4-BE49-F238E27FC236}">
                  <a16:creationId xmlns:a16="http://schemas.microsoft.com/office/drawing/2014/main" id="{FC9D3382-4769-ABEC-1125-75970F8001A1}"/>
                </a:ext>
              </a:extLst>
            </p:cNvPr>
            <p:cNvSpPr txBox="1"/>
            <p:nvPr/>
          </p:nvSpPr>
          <p:spPr>
            <a:xfrm>
              <a:off x="8011648" y="2691432"/>
              <a:ext cx="17825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 </a:t>
              </a:r>
              <a:r>
                <a:rPr lang="en-US" sz="1400">
                  <a:solidFill>
                    <a:prstClr val="white"/>
                  </a:solidFill>
                  <a:latin typeface="Open Sans" panose="020B0606030504020204" pitchFamily="34" charset="0"/>
                  <a:ea typeface="Open Sans" panose="020B0606030504020204" pitchFamily="34" charset="0"/>
                  <a:cs typeface="Open Sans" panose="020B0606030504020204" pitchFamily="34" charset="0"/>
                </a:rPr>
                <a:t>XAML</a:t>
              </a:r>
              <a:endPar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2329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2"/>
                                        </p:tgtEl>
                                        <p:attrNameLst>
                                          <p:attrName>ppt_x</p:attrName>
                                          <p:attrName>ppt_y</p:attrName>
                                        </p:attrNameLst>
                                      </p:cBhvr>
                                      <p:rCtr x="0" y="1644"/>
                                    </p:animMotion>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F09ECF-008F-36BC-BC51-B63BDD793702}"/>
              </a:ext>
            </a:extLst>
          </p:cNvPr>
          <p:cNvSpPr>
            <a:spLocks noGrp="1"/>
          </p:cNvSpPr>
          <p:nvPr>
            <p:ph type="title"/>
          </p:nvPr>
        </p:nvSpPr>
        <p:spPr>
          <a:xfrm>
            <a:off x="588263" y="457200"/>
            <a:ext cx="11018520" cy="553998"/>
          </a:xfrm>
        </p:spPr>
        <p:txBody>
          <a:bodyPr>
            <a:normAutofit fontScale="90000"/>
          </a:bodyPr>
          <a:lstStyle/>
          <a:p>
            <a:r>
              <a:rPr lang="en-US" dirty="0"/>
              <a:t>Try MAUI today!</a:t>
            </a:r>
          </a:p>
        </p:txBody>
      </p:sp>
      <p:sp>
        <p:nvSpPr>
          <p:cNvPr id="4" name="Text Placeholder 2">
            <a:extLst>
              <a:ext uri="{FF2B5EF4-FFF2-40B4-BE49-F238E27FC236}">
                <a16:creationId xmlns:a16="http://schemas.microsoft.com/office/drawing/2014/main" id="{285CB692-F0B9-531B-4ABA-F70FBC827572}"/>
              </a:ext>
            </a:extLst>
          </p:cNvPr>
          <p:cNvSpPr txBox="1">
            <a:spLocks/>
          </p:cNvSpPr>
          <p:nvPr/>
        </p:nvSpPr>
        <p:spPr>
          <a:xfrm>
            <a:off x="586390" y="1434370"/>
            <a:ext cx="11018520" cy="35332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Download: </a:t>
            </a:r>
            <a:r>
              <a:rPr lang="en-US" dirty="0">
                <a:hlinkClick r:id="rId2"/>
              </a:rPr>
              <a:t>https://dotnet.microsoft.com/download</a:t>
            </a:r>
            <a:endParaRPr lang="en-US" dirty="0"/>
          </a:p>
          <a:p>
            <a:endParaRPr lang="en-US" dirty="0"/>
          </a:p>
          <a:p>
            <a:r>
              <a:rPr lang="en-US" dirty="0"/>
              <a:t>Visual Studio: </a:t>
            </a:r>
            <a:r>
              <a:rPr lang="en-US" dirty="0">
                <a:hlinkClick r:id="rId3"/>
              </a:rPr>
              <a:t>https://visualstudio.com/preview</a:t>
            </a:r>
            <a:r>
              <a:rPr lang="en-US" dirty="0"/>
              <a:t> </a:t>
            </a:r>
          </a:p>
          <a:p>
            <a:endParaRPr lang="en-US" dirty="0"/>
          </a:p>
          <a:p>
            <a:r>
              <a:rPr lang="en-US" dirty="0"/>
              <a:t>MAUI: </a:t>
            </a:r>
            <a:r>
              <a:rPr lang="en-US" dirty="0">
                <a:hlinkClick r:id="rId4"/>
              </a:rPr>
              <a:t>https://dotnet.microsoft.com/apps/maui</a:t>
            </a:r>
            <a:endParaRPr lang="en-US" dirty="0"/>
          </a:p>
          <a:p>
            <a:endParaRPr lang="en-US" dirty="0"/>
          </a:p>
          <a:p>
            <a:r>
              <a:rPr lang="en-US" dirty="0"/>
              <a:t>Workshop: </a:t>
            </a:r>
            <a:r>
              <a:rPr lang="en-US" dirty="0">
                <a:hlinkClick r:id="rId5"/>
              </a:rPr>
              <a:t>https://github.com/dotnet-presentations/dotnet-maui-workshop</a:t>
            </a:r>
            <a:endParaRPr lang="en-US" dirty="0"/>
          </a:p>
          <a:p>
            <a:endParaRPr lang="en-US" dirty="0"/>
          </a:p>
          <a:p>
            <a:endParaRPr lang="en-US" dirty="0"/>
          </a:p>
        </p:txBody>
      </p:sp>
    </p:spTree>
    <p:extLst>
      <p:ext uri="{BB962C8B-B14F-4D97-AF65-F5344CB8AC3E}">
        <p14:creationId xmlns:p14="http://schemas.microsoft.com/office/powerpoint/2010/main" val="2772075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756542" y="3969824"/>
            <a:ext cx="8747439" cy="249565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73761" y="1440647"/>
            <a:ext cx="8761848" cy="2083303"/>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GAMES</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3600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WINDOWS</a:t>
              </a:r>
              <a:b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3"/>
              <a:ext cx="518366" cy="422445"/>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861" y="1677241"/>
              <a:ext cx="595838" cy="595838"/>
              <a:chOff x="4472131" y="5777513"/>
              <a:chExt cx="431949" cy="431949"/>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9726" y="1713760"/>
              <a:ext cx="616334" cy="408727"/>
              <a:chOff x="7206707" y="1287241"/>
              <a:chExt cx="499079" cy="330968"/>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13"/>
              <a:ext cx="556698" cy="554743"/>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2956790"/>
            <a:ext cx="7635039" cy="1098224"/>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29399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2" name="Rectangle 1">
            <a:extLst>
              <a:ext uri="{FF2B5EF4-FFF2-40B4-BE49-F238E27FC236}">
                <a16:creationId xmlns:a16="http://schemas.microsoft.com/office/drawing/2014/main" id="{A63AD374-545B-4037-BA1D-5C7B47B44BA0}"/>
              </a:ext>
            </a:extLst>
          </p:cNvPr>
          <p:cNvSpPr/>
          <p:nvPr/>
        </p:nvSpPr>
        <p:spPr bwMode="auto">
          <a:xfrm>
            <a:off x="772271" y="1169307"/>
            <a:ext cx="1072475" cy="28005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3068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21427" y="592271"/>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PARTNERS</a:t>
            </a:r>
          </a:p>
        </p:txBody>
      </p:sp>
      <p:sp>
        <p:nvSpPr>
          <p:cNvPr id="3" name="Title 2">
            <a:extLst>
              <a:ext uri="{FF2B5EF4-FFF2-40B4-BE49-F238E27FC236}">
                <a16:creationId xmlns:a16="http://schemas.microsoft.com/office/drawing/2014/main" id="{5C841467-4263-4B2E-AEAB-C1D8335EC2A6}"/>
              </a:ext>
            </a:extLst>
          </p:cNvPr>
          <p:cNvSpPr>
            <a:spLocks noGrp="1"/>
          </p:cNvSpPr>
          <p:nvPr>
            <p:ph type="title"/>
          </p:nvPr>
        </p:nvSpPr>
        <p:spPr>
          <a:xfrm>
            <a:off x="476991" y="1132114"/>
            <a:ext cx="10515600" cy="1483979"/>
          </a:xfrm>
        </p:spPr>
        <p:txBody>
          <a:bodyPr>
            <a:normAutofit/>
          </a:bodyPr>
          <a:lstStyle/>
          <a:p>
            <a:r>
              <a:rPr lang="en-US" sz="4000" dirty="0"/>
              <a:t>Controls for Windows apps on .NET 7 </a:t>
            </a:r>
          </a:p>
        </p:txBody>
      </p:sp>
      <p:grpSp>
        <p:nvGrpSpPr>
          <p:cNvPr id="19" name="Group 18">
            <a:extLst>
              <a:ext uri="{FF2B5EF4-FFF2-40B4-BE49-F238E27FC236}">
                <a16:creationId xmlns:a16="http://schemas.microsoft.com/office/drawing/2014/main" id="{64101539-145F-4670-8C1B-DF7E57C1EA6C}"/>
              </a:ext>
            </a:extLst>
          </p:cNvPr>
          <p:cNvGrpSpPr/>
          <p:nvPr/>
        </p:nvGrpSpPr>
        <p:grpSpPr>
          <a:xfrm>
            <a:off x="1879956" y="2970224"/>
            <a:ext cx="8432088" cy="2840333"/>
            <a:chOff x="1665974" y="2588911"/>
            <a:chExt cx="8432088" cy="2840333"/>
          </a:xfrm>
        </p:grpSpPr>
        <p:pic>
          <p:nvPicPr>
            <p:cNvPr id="9" name="Picture 8">
              <a:extLst>
                <a:ext uri="{FF2B5EF4-FFF2-40B4-BE49-F238E27FC236}">
                  <a16:creationId xmlns:a16="http://schemas.microsoft.com/office/drawing/2014/main" id="{FD3DA751-564F-4846-9EDB-8C006833B1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665974" y="2588911"/>
              <a:ext cx="3012382" cy="713459"/>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77155" y="3580743"/>
              <a:ext cx="3920907" cy="599613"/>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45829" y="4690654"/>
              <a:ext cx="3322002" cy="738590"/>
            </a:xfrm>
            <a:prstGeom prst="rect">
              <a:avLst/>
            </a:prstGeom>
          </p:spPr>
        </p:pic>
        <p:pic>
          <p:nvPicPr>
            <p:cNvPr id="4" name="Picture 3" descr="A close up of a sign&#10;&#10;Description automatically generated">
              <a:extLst>
                <a:ext uri="{FF2B5EF4-FFF2-40B4-BE49-F238E27FC236}">
                  <a16:creationId xmlns:a16="http://schemas.microsoft.com/office/drawing/2014/main" id="{982BC2E4-644C-4B6A-8293-4D9C306FD0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65974" y="3656501"/>
              <a:ext cx="3755943" cy="523855"/>
            </a:xfrm>
            <a:prstGeom prst="rect">
              <a:avLst/>
            </a:prstGeom>
          </p:spPr>
        </p:pic>
        <p:pic>
          <p:nvPicPr>
            <p:cNvPr id="12" name="Graphic 11">
              <a:extLst>
                <a:ext uri="{FF2B5EF4-FFF2-40B4-BE49-F238E27FC236}">
                  <a16:creationId xmlns:a16="http://schemas.microsoft.com/office/drawing/2014/main" id="{5638ED89-6F8A-4DE7-9CAB-B4F7C1043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7534" y="2590172"/>
              <a:ext cx="3620151" cy="678778"/>
            </a:xfrm>
            <a:prstGeom prst="rect">
              <a:avLst/>
            </a:prstGeom>
          </p:spPr>
        </p:pic>
      </p:grpSp>
    </p:spTree>
    <p:extLst>
      <p:ext uri="{BB962C8B-B14F-4D97-AF65-F5344CB8AC3E}">
        <p14:creationId xmlns:p14="http://schemas.microsoft.com/office/powerpoint/2010/main" val="333888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28824C-81E1-4BB4-8C9B-C6D5968F3BA8}"/>
              </a:ext>
            </a:extLst>
          </p:cNvPr>
          <p:cNvSpPr/>
          <p:nvPr/>
        </p:nvSpPr>
        <p:spPr bwMode="auto">
          <a:xfrm>
            <a:off x="2210625" y="285180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629806" y="1800946"/>
            <a:ext cx="7620000" cy="3477875"/>
          </a:xfrm>
          <a:prstGeom prst="rect">
            <a:avLst/>
          </a:prstGeom>
          <a:noFill/>
        </p:spPr>
        <p:txBody>
          <a:bodyPr wrap="square" lIns="91440" tIns="45720" rIns="91440" bIns="45720" anchor="t">
            <a:spAutoFit/>
          </a:bodyPr>
          <a:lstStyle/>
          <a:p>
            <a:pPr>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Enhanced development experience in Visual Studio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a:ea typeface="Open Sans"/>
                <a:cs typeface="Open Sans"/>
              </a:rPr>
              <a:t>Self-contained</a:t>
            </a:r>
            <a:r>
              <a:rPr kumimoji="0" lang="en-US" sz="2000" b="0" i="0" u="none" strike="noStrike" kern="1200" cap="none" spc="0" normalizeH="0" baseline="0" noProof="0">
                <a:ln>
                  <a:noFill/>
                </a:ln>
                <a:solidFill>
                  <a:srgbClr val="FFFFFF"/>
                </a:solidFill>
                <a:effectLst/>
                <a:uLnTx/>
                <a:uFillTx/>
                <a:latin typeface="Open Sans"/>
                <a:ea typeface="Open Sans"/>
                <a:cs typeface="Open Sans"/>
              </a:rPr>
              <a:t>, single</a:t>
            </a:r>
            <a:r>
              <a:rPr kumimoji="0" lang="en-US" sz="2000" b="0" i="0" u="none" strike="noStrike" kern="1200" cap="none" spc="0" normalizeH="0" noProof="0">
                <a:ln>
                  <a:noFill/>
                </a:ln>
                <a:solidFill>
                  <a:srgbClr val="FFFFFF"/>
                </a:solidFill>
                <a:effectLst/>
                <a:uLnTx/>
                <a:uFillTx/>
                <a:latin typeface="Open Sans"/>
                <a:ea typeface="Open Sans"/>
                <a:cs typeface="Open Sans"/>
              </a:rPr>
              <a:t> file EXEs</a:t>
            </a:r>
            <a:endParaRPr lang="en-US" sz="2000" b="0" i="0" u="none" strike="noStrike" kern="1200" cap="none" spc="0" normalizeH="0" noProof="0">
              <a:ln>
                <a:noFill/>
              </a:ln>
              <a:solidFill>
                <a:srgbClr val="FFFFFF"/>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deployment; side-by-side, </a:t>
            </a:r>
            <a:r>
              <a:rPr kumimoji="0" lang="en-US" sz="2000" b="0" i="0" u="none" strike="noStrike" kern="1200" cap="none" spc="0" normalizeH="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ClickOnce</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Latest language &amp; API enhancements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Modern controls like WebView2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Third-party tools and controls</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Why .NET 7 for Windows apps?</a:t>
            </a:r>
          </a:p>
        </p:txBody>
      </p:sp>
    </p:spTree>
    <p:extLst>
      <p:ext uri="{BB962C8B-B14F-4D97-AF65-F5344CB8AC3E}">
        <p14:creationId xmlns:p14="http://schemas.microsoft.com/office/powerpoint/2010/main" val="122517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Effect transition="in" filter="fade">
                                      <p:cBhvr>
                                        <p:cTn id="19" dur="500"/>
                                        <p:tgtEl>
                                          <p:spTgt spid="11">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animEffect transition="in" filter="fade">
                                      <p:cBhvr>
                                        <p:cTn id="23" dur="500"/>
                                        <p:tgtEl>
                                          <p:spTgt spid="11">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animEffect transition="in" filter="fade">
                                      <p:cBhvr>
                                        <p:cTn id="27"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dirty="0"/>
              <a:t>Windows Forms on .NET 7</a:t>
            </a:r>
          </a:p>
        </p:txBody>
      </p:sp>
      <p:sp>
        <p:nvSpPr>
          <p:cNvPr id="4" name="Text Placeholder 3">
            <a:extLst>
              <a:ext uri="{FF2B5EF4-FFF2-40B4-BE49-F238E27FC236}">
                <a16:creationId xmlns:a16="http://schemas.microsoft.com/office/drawing/2014/main" id="{447E1ED8-6D9A-4353-AB55-5A04C23203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8894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305C-0C78-4C41-A085-7D25B7195535}"/>
              </a:ext>
            </a:extLst>
          </p:cNvPr>
          <p:cNvSpPr>
            <a:spLocks noGrp="1"/>
          </p:cNvSpPr>
          <p:nvPr>
            <p:ph type="title"/>
          </p:nvPr>
        </p:nvSpPr>
        <p:spPr/>
        <p:txBody>
          <a:bodyPr/>
          <a:lstStyle/>
          <a:p>
            <a:r>
              <a:rPr lang="en-US"/>
              <a:t>What’s new in Windows Forms?</a:t>
            </a:r>
          </a:p>
        </p:txBody>
      </p:sp>
      <p:sp>
        <p:nvSpPr>
          <p:cNvPr id="3" name="Content Placeholder 2">
            <a:extLst>
              <a:ext uri="{FF2B5EF4-FFF2-40B4-BE49-F238E27FC236}">
                <a16:creationId xmlns:a16="http://schemas.microsoft.com/office/drawing/2014/main" id="{DF8881A3-2B45-43E5-8769-BB9AE9655A98}"/>
              </a:ext>
            </a:extLst>
          </p:cNvPr>
          <p:cNvSpPr>
            <a:spLocks noGrp="1"/>
          </p:cNvSpPr>
          <p:nvPr>
            <p:ph idx="1"/>
          </p:nvPr>
        </p:nvSpPr>
        <p:spPr>
          <a:xfrm>
            <a:off x="838200" y="1825625"/>
            <a:ext cx="5579225" cy="4351338"/>
          </a:xfrm>
        </p:spPr>
        <p:txBody>
          <a:bodyPr/>
          <a:lstStyle/>
          <a:p>
            <a:r>
              <a:rPr lang="en-US"/>
              <a:t>Performance improvements</a:t>
            </a:r>
          </a:p>
          <a:p>
            <a:r>
              <a:rPr lang="en-US"/>
              <a:t>Visual Basic support</a:t>
            </a:r>
          </a:p>
          <a:p>
            <a:r>
              <a:rPr lang="en-US"/>
              <a:t>New and updated controls</a:t>
            </a:r>
          </a:p>
          <a:p>
            <a:r>
              <a:rPr lang="en-US">
                <a:latin typeface="Open Sans"/>
                <a:ea typeface="Open Sans"/>
                <a:cs typeface="Open Sans"/>
              </a:rPr>
              <a:t>ClickOnce Deployment</a:t>
            </a:r>
          </a:p>
          <a:p>
            <a:r>
              <a:rPr lang="en-US">
                <a:latin typeface="Open Sans"/>
                <a:ea typeface="Open Sans"/>
                <a:cs typeface="Open Sans"/>
              </a:rPr>
              <a:t>Modern Browser Control (WebView2)</a:t>
            </a:r>
          </a:p>
          <a:p>
            <a:r>
              <a:rPr lang="en-US"/>
              <a:t>Accessibility improvements</a:t>
            </a:r>
            <a:endParaRPr lang="en-US">
              <a:latin typeface="Open Sans"/>
              <a:ea typeface="Open Sans"/>
              <a:cs typeface="Open Sans"/>
            </a:endParaRPr>
          </a:p>
          <a:p>
            <a:r>
              <a:rPr lang="en-US">
                <a:latin typeface="Open Sans"/>
                <a:ea typeface="Open Sans"/>
                <a:cs typeface="Open Sans"/>
              </a:rPr>
              <a:t>SDK for third-party control vendors in preview</a:t>
            </a:r>
          </a:p>
          <a:p>
            <a:pPr marL="0" indent="0">
              <a:buNone/>
            </a:pPr>
            <a:endParaRPr lang="en-US">
              <a:latin typeface="Open Sans"/>
              <a:ea typeface="Open Sans"/>
              <a:cs typeface="Open Sans"/>
            </a:endParaRPr>
          </a:p>
          <a:p>
            <a:endParaRPr lang="en-US"/>
          </a:p>
        </p:txBody>
      </p:sp>
      <p:pic>
        <p:nvPicPr>
          <p:cNvPr id="1026" name="Picture 2">
            <a:extLst>
              <a:ext uri="{FF2B5EF4-FFF2-40B4-BE49-F238E27FC236}">
                <a16:creationId xmlns:a16="http://schemas.microsoft.com/office/drawing/2014/main" id="{6AAE566D-989A-47D7-9E55-F4BA12A6E09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15943" y="1825625"/>
            <a:ext cx="4404598" cy="443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463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dirty="0"/>
              <a:t>WPF on .NET 7</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7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305C-0C78-4C41-A085-7D25B7195535}"/>
              </a:ext>
            </a:extLst>
          </p:cNvPr>
          <p:cNvSpPr>
            <a:spLocks noGrp="1"/>
          </p:cNvSpPr>
          <p:nvPr>
            <p:ph type="title"/>
          </p:nvPr>
        </p:nvSpPr>
        <p:spPr/>
        <p:txBody>
          <a:bodyPr/>
          <a:lstStyle/>
          <a:p>
            <a:r>
              <a:rPr lang="en-US"/>
              <a:t>What’s new in WPF?</a:t>
            </a:r>
          </a:p>
        </p:txBody>
      </p:sp>
      <p:sp>
        <p:nvSpPr>
          <p:cNvPr id="3" name="Content Placeholder 2">
            <a:extLst>
              <a:ext uri="{FF2B5EF4-FFF2-40B4-BE49-F238E27FC236}">
                <a16:creationId xmlns:a16="http://schemas.microsoft.com/office/drawing/2014/main" id="{DF8881A3-2B45-43E5-8769-BB9AE9655A98}"/>
              </a:ext>
            </a:extLst>
          </p:cNvPr>
          <p:cNvSpPr>
            <a:spLocks noGrp="1"/>
          </p:cNvSpPr>
          <p:nvPr>
            <p:ph sz="half" idx="1"/>
          </p:nvPr>
        </p:nvSpPr>
        <p:spPr/>
        <p:txBody>
          <a:bodyPr vert="horz" lIns="91440" tIns="45720" rIns="91440" bIns="45720" rtlCol="0" anchor="t">
            <a:normAutofit fontScale="92500" lnSpcReduction="10000"/>
          </a:bodyPr>
          <a:lstStyle/>
          <a:p>
            <a:r>
              <a:rPr lang="en-US">
                <a:latin typeface="Open Sans"/>
                <a:ea typeface="Open Sans"/>
                <a:cs typeface="Open Sans"/>
              </a:rPr>
              <a:t>XAML Hot Reload Improvements</a:t>
            </a:r>
            <a:endParaRPr lang="en-US"/>
          </a:p>
          <a:p>
            <a:r>
              <a:rPr lang="en-US">
                <a:latin typeface="Open Sans"/>
                <a:ea typeface="Open Sans"/>
                <a:cs typeface="Open Sans"/>
              </a:rPr>
              <a:t>Data Binding Failure Detection &amp; Diagnostics Experience</a:t>
            </a:r>
          </a:p>
          <a:p>
            <a:r>
              <a:rPr lang="en-US">
                <a:latin typeface="Open Sans"/>
                <a:ea typeface="Open Sans"/>
                <a:cs typeface="Open Sans"/>
              </a:rPr>
              <a:t>Simplified Design-time Data using d: (XAML Designer)</a:t>
            </a:r>
          </a:p>
          <a:p>
            <a:r>
              <a:rPr lang="en-US">
                <a:latin typeface="Open Sans"/>
                <a:ea typeface="Open Sans"/>
                <a:cs typeface="Open Sans"/>
              </a:rPr>
              <a:t>IntelliSense Improvements for MVVM scenarios</a:t>
            </a:r>
          </a:p>
          <a:p>
            <a:r>
              <a:rPr lang="en-US" err="1">
                <a:latin typeface="Open Sans"/>
                <a:ea typeface="Open Sans"/>
                <a:cs typeface="Open Sans"/>
              </a:rPr>
              <a:t>ClickOnce</a:t>
            </a:r>
            <a:r>
              <a:rPr lang="en-US">
                <a:latin typeface="Open Sans"/>
                <a:ea typeface="Open Sans"/>
                <a:cs typeface="Open Sans"/>
              </a:rPr>
              <a:t> Deployment &amp; Modern Browser Control (WebView2)</a:t>
            </a:r>
          </a:p>
          <a:p>
            <a:endParaRPr lang="en-US"/>
          </a:p>
        </p:txBody>
      </p:sp>
      <p:pic>
        <p:nvPicPr>
          <p:cNvPr id="6" name="Picture 6">
            <a:extLst>
              <a:ext uri="{FF2B5EF4-FFF2-40B4-BE49-F238E27FC236}">
                <a16:creationId xmlns:a16="http://schemas.microsoft.com/office/drawing/2014/main" id="{9D7132A3-5144-4742-A16C-409B1CC63FE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6910" y="368188"/>
            <a:ext cx="4778189" cy="3254165"/>
          </a:xfrm>
          <a:prstGeom prst="rect">
            <a:avLst/>
          </a:prstGeom>
        </p:spPr>
      </p:pic>
      <p:pic>
        <p:nvPicPr>
          <p:cNvPr id="7" name="Picture 7" descr="Text&#10;&#10;Description automatically generated">
            <a:extLst>
              <a:ext uri="{FF2B5EF4-FFF2-40B4-BE49-F238E27FC236}">
                <a16:creationId xmlns:a16="http://schemas.microsoft.com/office/drawing/2014/main" id="{1BDB8097-A72B-4376-B2D8-B6EA5656DDC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6538" y="4074296"/>
            <a:ext cx="4776571" cy="1986133"/>
          </a:xfrm>
          <a:prstGeom prst="rect">
            <a:avLst/>
          </a:prstGeom>
        </p:spPr>
      </p:pic>
    </p:spTree>
    <p:extLst>
      <p:ext uri="{BB962C8B-B14F-4D97-AF65-F5344CB8AC3E}">
        <p14:creationId xmlns:p14="http://schemas.microsoft.com/office/powerpoint/2010/main" val="248313921"/>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otNET5_Ignite.potx" id="{63EE74C6-9DC5-446F-813B-DB8CE2942326}" vid="{19D278B5-0ABD-402A-BC6A-1DE0E83771AA}"/>
    </a:ext>
  </a:extLst>
</a:theme>
</file>

<file path=ppt/theme/theme5.xml><?xml version="1.0" encoding="utf-8"?>
<a:theme xmlns:a="http://schemas.openxmlformats.org/drawingml/2006/main" name="Microsoft_Dark">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rk" id="{EAE84C79-2C38-9545-8136-F4C7B59ED2D2}" vid="{0880B336-E758-664A-9127-3F2E2653E919}"/>
    </a:ext>
  </a:extLst>
</a:theme>
</file>

<file path=ppt/theme/theme6.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148</TotalTime>
  <Words>2643</Words>
  <Application>Microsoft Office PowerPoint</Application>
  <PresentationFormat>Widescreen</PresentationFormat>
  <Paragraphs>343</Paragraphs>
  <Slides>25</Slides>
  <Notes>19</Notes>
  <HiddenSlides>0</HiddenSlides>
  <MMClips>0</MMClips>
  <ScaleCrop>false</ScaleCrop>
  <HeadingPairs>
    <vt:vector size="8" baseType="variant">
      <vt:variant>
        <vt:lpstr>Fonts Used</vt:lpstr>
      </vt:variant>
      <vt:variant>
        <vt:i4>12</vt:i4>
      </vt:variant>
      <vt:variant>
        <vt:lpstr>Theme</vt:lpstr>
      </vt:variant>
      <vt:variant>
        <vt:i4>8</vt:i4>
      </vt:variant>
      <vt:variant>
        <vt:lpstr>Embedded OLE Servers</vt:lpstr>
      </vt:variant>
      <vt:variant>
        <vt:i4>1</vt:i4>
      </vt:variant>
      <vt:variant>
        <vt:lpstr>Slide Titles</vt:lpstr>
      </vt:variant>
      <vt:variant>
        <vt:i4>25</vt:i4>
      </vt:variant>
    </vt:vector>
  </HeadingPairs>
  <TitlesOfParts>
    <vt:vector size="46" baseType="lpstr">
      <vt:lpstr>Arial</vt:lpstr>
      <vt:lpstr>Segoe UI Semibold</vt:lpstr>
      <vt:lpstr>Segoe UI Light</vt:lpstr>
      <vt:lpstr>Segoe UI Semilight</vt:lpstr>
      <vt:lpstr>Calibri Light</vt:lpstr>
      <vt:lpstr>Segoe UI</vt:lpstr>
      <vt:lpstr>Calibri</vt:lpstr>
      <vt:lpstr>Open Sans</vt:lpstr>
      <vt:lpstr>Times New Roman</vt:lpstr>
      <vt:lpstr>Wingdings</vt:lpstr>
      <vt:lpstr>Roboto</vt:lpstr>
      <vt:lpstr>Consolas</vt:lpstr>
      <vt:lpstr>1_Office Theme</vt:lpstr>
      <vt:lpstr>3_Office Theme</vt:lpstr>
      <vt:lpstr>2_Office Theme</vt:lpstr>
      <vt:lpstr> Microsoft_Learn_Black_Template</vt:lpstr>
      <vt:lpstr>Microsoft_Dark</vt:lpstr>
      <vt:lpstr>Dotnet_Template</vt:lpstr>
      <vt:lpstr>Dotnet_Template_Light</vt:lpstr>
      <vt:lpstr>9-51151_Build_Black_Template</vt:lpstr>
      <vt:lpstr>Bitmap Image</vt:lpstr>
      <vt:lpstr>Client Development with .NET 6</vt:lpstr>
      <vt:lpstr>PowerPoint Presentation</vt:lpstr>
      <vt:lpstr>PowerPoint Presentation</vt:lpstr>
      <vt:lpstr>Controls for Windows apps on .NET 7 </vt:lpstr>
      <vt:lpstr>Why .NET 7 for Windows apps?</vt:lpstr>
      <vt:lpstr>Windows Forms on .NET 7</vt:lpstr>
      <vt:lpstr>What’s new in Windows Forms?</vt:lpstr>
      <vt:lpstr>WPF on .NET 7</vt:lpstr>
      <vt:lpstr>What’s new in WPF?</vt:lpstr>
      <vt:lpstr>Windows developer landscape today</vt:lpstr>
      <vt:lpstr>The wonderful world of Windows app models</vt:lpstr>
      <vt:lpstr>Going forward</vt:lpstr>
      <vt:lpstr>.NET Multi-platform App UI</vt:lpstr>
      <vt:lpstr>Native</vt:lpstr>
      <vt:lpstr>Native</vt:lpstr>
      <vt:lpstr>What’s “in the box” and nearby?</vt:lpstr>
      <vt:lpstr>Over 50 Controls, Layouts and Views</vt:lpstr>
      <vt:lpstr>Multi-window</vt:lpstr>
      <vt:lpstr>Beyond UI</vt:lpstr>
      <vt:lpstr>Blazor hybrid desktop apps</vt:lpstr>
      <vt:lpstr>Hybrid</vt:lpstr>
      <vt:lpstr>Blazor – full stack web apps with .NET</vt:lpstr>
      <vt:lpstr>Blazor hybrid apps</vt:lpstr>
      <vt:lpstr>Choose your stack</vt:lpstr>
      <vt:lpstr>Try MAUI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Isaac Levin (.NET Foundation)</cp:lastModifiedBy>
  <cp:revision>7</cp:revision>
  <dcterms:created xsi:type="dcterms:W3CDTF">2020-08-18T20:47:27Z</dcterms:created>
  <dcterms:modified xsi:type="dcterms:W3CDTF">2022-11-26T01:37:08Z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